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15"/>
  </p:notesMasterIdLst>
  <p:sldIdLst>
    <p:sldId id="306" r:id="rId2"/>
    <p:sldId id="257" r:id="rId3"/>
    <p:sldId id="258" r:id="rId4"/>
    <p:sldId id="290" r:id="rId5"/>
    <p:sldId id="302" r:id="rId6"/>
    <p:sldId id="259" r:id="rId7"/>
    <p:sldId id="292" r:id="rId8"/>
    <p:sldId id="301" r:id="rId9"/>
    <p:sldId id="303" r:id="rId10"/>
    <p:sldId id="304" r:id="rId11"/>
    <p:sldId id="305" r:id="rId12"/>
    <p:sldId id="291" r:id="rId13"/>
    <p:sldId id="281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C30852-53A9-4173-BE3B-2E7672C67930}" v="14" dt="2024-01-05T11:04:36.8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92"/>
    <p:restoredTop sz="80000"/>
  </p:normalViewPr>
  <p:slideViewPr>
    <p:cSldViewPr snapToGrid="0" snapToObjects="1">
      <p:cViewPr varScale="1">
        <p:scale>
          <a:sx n="88" d="100"/>
          <a:sy n="88" d="100"/>
        </p:scale>
        <p:origin x="116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dolfo Duarte Pinto" userId="3c1d2390-f3e2-48ed-a692-c2bca7123a2a" providerId="ADAL" clId="{D3C30852-53A9-4173-BE3B-2E7672C67930}"/>
    <pc:docChg chg="undo redo custSel addSld delSld modSld">
      <pc:chgData name="Rodolfo Duarte Pinto" userId="3c1d2390-f3e2-48ed-a692-c2bca7123a2a" providerId="ADAL" clId="{D3C30852-53A9-4173-BE3B-2E7672C67930}" dt="2024-01-05T11:14:54.598" v="161" actId="1076"/>
      <pc:docMkLst>
        <pc:docMk/>
      </pc:docMkLst>
      <pc:sldChg chg="del">
        <pc:chgData name="Rodolfo Duarte Pinto" userId="3c1d2390-f3e2-48ed-a692-c2bca7123a2a" providerId="ADAL" clId="{D3C30852-53A9-4173-BE3B-2E7672C67930}" dt="2024-01-05T10:55:33.519" v="1" actId="47"/>
        <pc:sldMkLst>
          <pc:docMk/>
          <pc:sldMk cId="1082564833" sldId="256"/>
        </pc:sldMkLst>
      </pc:sldChg>
      <pc:sldChg chg="addSp delSp modSp mod">
        <pc:chgData name="Rodolfo Duarte Pinto" userId="3c1d2390-f3e2-48ed-a692-c2bca7123a2a" providerId="ADAL" clId="{D3C30852-53A9-4173-BE3B-2E7672C67930}" dt="2024-01-05T10:56:15.450" v="10" actId="1076"/>
        <pc:sldMkLst>
          <pc:docMk/>
          <pc:sldMk cId="1980292644" sldId="257"/>
        </pc:sldMkLst>
        <pc:spChg chg="add mod">
          <ac:chgData name="Rodolfo Duarte Pinto" userId="3c1d2390-f3e2-48ed-a692-c2bca7123a2a" providerId="ADAL" clId="{D3C30852-53A9-4173-BE3B-2E7672C67930}" dt="2024-01-05T10:55:53.627" v="5"/>
          <ac:spMkLst>
            <pc:docMk/>
            <pc:sldMk cId="1980292644" sldId="257"/>
            <ac:spMk id="7" creationId="{103B7220-D850-44C7-8E51-841276E9C627}"/>
          </ac:spMkLst>
        </pc:spChg>
        <pc:spChg chg="del">
          <ac:chgData name="Rodolfo Duarte Pinto" userId="3c1d2390-f3e2-48ed-a692-c2bca7123a2a" providerId="ADAL" clId="{D3C30852-53A9-4173-BE3B-2E7672C67930}" dt="2024-01-05T10:55:51.561" v="4" actId="478"/>
          <ac:spMkLst>
            <pc:docMk/>
            <pc:sldMk cId="1980292644" sldId="257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D3C30852-53A9-4173-BE3B-2E7672C67930}" dt="2024-01-05T10:55:50.434" v="3" actId="478"/>
          <ac:spMkLst>
            <pc:docMk/>
            <pc:sldMk cId="1980292644" sldId="257"/>
            <ac:spMk id="12" creationId="{C5E7C0C0-C89F-994D-BD14-2A60617FB614}"/>
          </ac:spMkLst>
        </pc:spChg>
        <pc:spChg chg="mod">
          <ac:chgData name="Rodolfo Duarte Pinto" userId="3c1d2390-f3e2-48ed-a692-c2bca7123a2a" providerId="ADAL" clId="{D3C30852-53A9-4173-BE3B-2E7672C67930}" dt="2024-01-05T10:56:15.450" v="10" actId="1076"/>
          <ac:spMkLst>
            <pc:docMk/>
            <pc:sldMk cId="1980292644" sldId="257"/>
            <ac:spMk id="13" creationId="{4FAA28DA-9CDF-124F-B4FF-EC7705BE7F0B}"/>
          </ac:spMkLst>
        </pc:spChg>
        <pc:grpChg chg="add mod">
          <ac:chgData name="Rodolfo Duarte Pinto" userId="3c1d2390-f3e2-48ed-a692-c2bca7123a2a" providerId="ADAL" clId="{D3C30852-53A9-4173-BE3B-2E7672C67930}" dt="2024-01-05T10:55:53.627" v="5"/>
          <ac:grpSpMkLst>
            <pc:docMk/>
            <pc:sldMk cId="1980292644" sldId="257"/>
            <ac:grpSpMk id="8" creationId="{98FE6CA5-7740-49A5-B491-98CB954C6CD6}"/>
          </ac:grpSpMkLst>
        </pc:grpChg>
        <pc:picChg chg="del">
          <ac:chgData name="Rodolfo Duarte Pinto" userId="3c1d2390-f3e2-48ed-a692-c2bca7123a2a" providerId="ADAL" clId="{D3C30852-53A9-4173-BE3B-2E7672C67930}" dt="2024-01-05T10:55:48.645" v="2" actId="478"/>
          <ac:picMkLst>
            <pc:docMk/>
            <pc:sldMk cId="1980292644" sldId="257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D3C30852-53A9-4173-BE3B-2E7672C67930}" dt="2024-01-05T10:55:53.627" v="5"/>
          <ac:picMkLst>
            <pc:docMk/>
            <pc:sldMk cId="1980292644" sldId="257"/>
            <ac:picMk id="9" creationId="{B64225B8-814B-4192-A163-D853C2F54FC1}"/>
          </ac:picMkLst>
        </pc:picChg>
        <pc:cxnChg chg="del">
          <ac:chgData name="Rodolfo Duarte Pinto" userId="3c1d2390-f3e2-48ed-a692-c2bca7123a2a" providerId="ADAL" clId="{D3C30852-53A9-4173-BE3B-2E7672C67930}" dt="2024-01-05T10:55:48.645" v="2" actId="478"/>
          <ac:cxnSpMkLst>
            <pc:docMk/>
            <pc:sldMk cId="1980292644" sldId="257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D3C30852-53A9-4173-BE3B-2E7672C67930}" dt="2024-01-05T10:55:53.627" v="5"/>
          <ac:cxnSpMkLst>
            <pc:docMk/>
            <pc:sldMk cId="1980292644" sldId="257"/>
            <ac:cxnSpMk id="10" creationId="{8C0745ED-4B27-4CDA-B16C-85A0ECD1CE69}"/>
          </ac:cxnSpMkLst>
        </pc:cxnChg>
      </pc:sldChg>
      <pc:sldChg chg="addSp delSp modSp mod">
        <pc:chgData name="Rodolfo Duarte Pinto" userId="3c1d2390-f3e2-48ed-a692-c2bca7123a2a" providerId="ADAL" clId="{D3C30852-53A9-4173-BE3B-2E7672C67930}" dt="2024-01-05T11:14:54.598" v="161" actId="1076"/>
        <pc:sldMkLst>
          <pc:docMk/>
          <pc:sldMk cId="3895148826" sldId="258"/>
        </pc:sldMkLst>
        <pc:spChg chg="mod">
          <ac:chgData name="Rodolfo Duarte Pinto" userId="3c1d2390-f3e2-48ed-a692-c2bca7123a2a" providerId="ADAL" clId="{D3C30852-53A9-4173-BE3B-2E7672C67930}" dt="2024-01-05T11:14:54.598" v="161" actId="1076"/>
          <ac:spMkLst>
            <pc:docMk/>
            <pc:sldMk cId="3895148826" sldId="258"/>
            <ac:spMk id="7" creationId="{10C6BAA9-0170-594C-B1DC-75AD8491503D}"/>
          </ac:spMkLst>
        </pc:spChg>
        <pc:spChg chg="add mod">
          <ac:chgData name="Rodolfo Duarte Pinto" userId="3c1d2390-f3e2-48ed-a692-c2bca7123a2a" providerId="ADAL" clId="{D3C30852-53A9-4173-BE3B-2E7672C67930}" dt="2024-01-05T10:56:27.596" v="14"/>
          <ac:spMkLst>
            <pc:docMk/>
            <pc:sldMk cId="3895148826" sldId="258"/>
            <ac:spMk id="8" creationId="{FEAA363E-80AF-4D3E-933B-2969ACD6AAC6}"/>
          </ac:spMkLst>
        </pc:spChg>
        <pc:spChg chg="del">
          <ac:chgData name="Rodolfo Duarte Pinto" userId="3c1d2390-f3e2-48ed-a692-c2bca7123a2a" providerId="ADAL" clId="{D3C30852-53A9-4173-BE3B-2E7672C67930}" dt="2024-01-05T10:56:26.384" v="13" actId="478"/>
          <ac:spMkLst>
            <pc:docMk/>
            <pc:sldMk cId="3895148826" sldId="258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D3C30852-53A9-4173-BE3B-2E7672C67930}" dt="2024-01-05T10:56:25.581" v="12" actId="478"/>
          <ac:spMkLst>
            <pc:docMk/>
            <pc:sldMk cId="3895148826" sldId="258"/>
            <ac:spMk id="12" creationId="{C5E7C0C0-C89F-994D-BD14-2A60617FB614}"/>
          </ac:spMkLst>
        </pc:spChg>
        <pc:grpChg chg="add mod">
          <ac:chgData name="Rodolfo Duarte Pinto" userId="3c1d2390-f3e2-48ed-a692-c2bca7123a2a" providerId="ADAL" clId="{D3C30852-53A9-4173-BE3B-2E7672C67930}" dt="2024-01-05T10:56:27.596" v="14"/>
          <ac:grpSpMkLst>
            <pc:docMk/>
            <pc:sldMk cId="3895148826" sldId="258"/>
            <ac:grpSpMk id="9" creationId="{6D73A46B-B6C6-4EA2-B6AD-67935A7F728A}"/>
          </ac:grpSpMkLst>
        </pc:grpChg>
        <pc:picChg chg="del">
          <ac:chgData name="Rodolfo Duarte Pinto" userId="3c1d2390-f3e2-48ed-a692-c2bca7123a2a" providerId="ADAL" clId="{D3C30852-53A9-4173-BE3B-2E7672C67930}" dt="2024-01-05T10:56:24.327" v="11" actId="478"/>
          <ac:picMkLst>
            <pc:docMk/>
            <pc:sldMk cId="3895148826" sldId="258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D3C30852-53A9-4173-BE3B-2E7672C67930}" dt="2024-01-05T10:56:27.596" v="14"/>
          <ac:picMkLst>
            <pc:docMk/>
            <pc:sldMk cId="3895148826" sldId="258"/>
            <ac:picMk id="10" creationId="{9E078363-602F-4270-BA7A-C6685325BA14}"/>
          </ac:picMkLst>
        </pc:picChg>
        <pc:cxnChg chg="del">
          <ac:chgData name="Rodolfo Duarte Pinto" userId="3c1d2390-f3e2-48ed-a692-c2bca7123a2a" providerId="ADAL" clId="{D3C30852-53A9-4173-BE3B-2E7672C67930}" dt="2024-01-05T10:56:24.327" v="11" actId="478"/>
          <ac:cxnSpMkLst>
            <pc:docMk/>
            <pc:sldMk cId="3895148826" sldId="258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D3C30852-53A9-4173-BE3B-2E7672C67930}" dt="2024-01-05T10:56:27.596" v="14"/>
          <ac:cxnSpMkLst>
            <pc:docMk/>
            <pc:sldMk cId="3895148826" sldId="258"/>
            <ac:cxnSpMk id="13" creationId="{514FE22F-3C58-404D-8E65-7A2CB7666ACD}"/>
          </ac:cxnSpMkLst>
        </pc:cxnChg>
      </pc:sldChg>
      <pc:sldChg chg="addSp delSp modSp mod">
        <pc:chgData name="Rodolfo Duarte Pinto" userId="3c1d2390-f3e2-48ed-a692-c2bca7123a2a" providerId="ADAL" clId="{D3C30852-53A9-4173-BE3B-2E7672C67930}" dt="2024-01-05T11:04:36.892" v="157"/>
        <pc:sldMkLst>
          <pc:docMk/>
          <pc:sldMk cId="4205997006" sldId="281"/>
        </pc:sldMkLst>
        <pc:spChg chg="mod">
          <ac:chgData name="Rodolfo Duarte Pinto" userId="3c1d2390-f3e2-48ed-a692-c2bca7123a2a" providerId="ADAL" clId="{D3C30852-53A9-4173-BE3B-2E7672C67930}" dt="2024-01-05T11:04:12.104" v="142" actId="122"/>
          <ac:spMkLst>
            <pc:docMk/>
            <pc:sldMk cId="4205997006" sldId="281"/>
            <ac:spMk id="7" creationId="{A4B37454-2A1B-4346-9718-2F3F795EC217}"/>
          </ac:spMkLst>
        </pc:spChg>
        <pc:spChg chg="del">
          <ac:chgData name="Rodolfo Duarte Pinto" userId="3c1d2390-f3e2-48ed-a692-c2bca7123a2a" providerId="ADAL" clId="{D3C30852-53A9-4173-BE3B-2E7672C67930}" dt="2024-01-05T11:04:19.964" v="143" actId="478"/>
          <ac:spMkLst>
            <pc:docMk/>
            <pc:sldMk cId="4205997006" sldId="281"/>
            <ac:spMk id="8" creationId="{15922527-A49F-2041-8D6F-FC25013E6DE9}"/>
          </ac:spMkLst>
        </pc:spChg>
        <pc:spChg chg="del">
          <ac:chgData name="Rodolfo Duarte Pinto" userId="3c1d2390-f3e2-48ed-a692-c2bca7123a2a" providerId="ADAL" clId="{D3C30852-53A9-4173-BE3B-2E7672C67930}" dt="2024-01-05T11:04:23.441" v="146" actId="478"/>
          <ac:spMkLst>
            <pc:docMk/>
            <pc:sldMk cId="4205997006" sldId="28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D3C30852-53A9-4173-BE3B-2E7672C67930}" dt="2024-01-05T11:04:22.550" v="145" actId="478"/>
          <ac:spMkLst>
            <pc:docMk/>
            <pc:sldMk cId="4205997006" sldId="28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D3C30852-53A9-4173-BE3B-2E7672C67930}" dt="2024-01-05T11:04:30.428" v="155" actId="20577"/>
          <ac:spMkLst>
            <pc:docMk/>
            <pc:sldMk cId="4205997006" sldId="281"/>
            <ac:spMk id="17" creationId="{EF25C206-642D-48FF-9C2D-430F4DB0B82F}"/>
          </ac:spMkLst>
        </pc:spChg>
        <pc:spChg chg="add mod">
          <ac:chgData name="Rodolfo Duarte Pinto" userId="3c1d2390-f3e2-48ed-a692-c2bca7123a2a" providerId="ADAL" clId="{D3C30852-53A9-4173-BE3B-2E7672C67930}" dt="2024-01-05T11:04:36.892" v="157"/>
          <ac:spMkLst>
            <pc:docMk/>
            <pc:sldMk cId="4205997006" sldId="281"/>
            <ac:spMk id="18" creationId="{D61D8CEC-66A3-4A0B-8D48-0AF8D242DE55}"/>
          </ac:spMkLst>
        </pc:spChg>
        <pc:grpChg chg="add mod">
          <ac:chgData name="Rodolfo Duarte Pinto" userId="3c1d2390-f3e2-48ed-a692-c2bca7123a2a" providerId="ADAL" clId="{D3C30852-53A9-4173-BE3B-2E7672C67930}" dt="2024-01-05T11:04:24.449" v="147"/>
          <ac:grpSpMkLst>
            <pc:docMk/>
            <pc:sldMk cId="4205997006" sldId="281"/>
            <ac:grpSpMk id="14" creationId="{5652AC8F-CBBC-49C6-BF54-D3A8DB34EF97}"/>
          </ac:grpSpMkLst>
        </pc:grpChg>
        <pc:picChg chg="del">
          <ac:chgData name="Rodolfo Duarte Pinto" userId="3c1d2390-f3e2-48ed-a692-c2bca7123a2a" providerId="ADAL" clId="{D3C30852-53A9-4173-BE3B-2E7672C67930}" dt="2024-01-05T11:04:21.513" v="144" actId="478"/>
          <ac:picMkLst>
            <pc:docMk/>
            <pc:sldMk cId="4205997006" sldId="28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D3C30852-53A9-4173-BE3B-2E7672C67930}" dt="2024-01-05T11:04:24.449" v="147"/>
          <ac:picMkLst>
            <pc:docMk/>
            <pc:sldMk cId="4205997006" sldId="281"/>
            <ac:picMk id="15" creationId="{E6FCF87B-C00D-4D7B-A2B3-9ADB876386E8}"/>
          </ac:picMkLst>
        </pc:picChg>
        <pc:cxnChg chg="del">
          <ac:chgData name="Rodolfo Duarte Pinto" userId="3c1d2390-f3e2-48ed-a692-c2bca7123a2a" providerId="ADAL" clId="{D3C30852-53A9-4173-BE3B-2E7672C67930}" dt="2024-01-05T11:04:19.964" v="143" actId="478"/>
          <ac:cxnSpMkLst>
            <pc:docMk/>
            <pc:sldMk cId="4205997006" sldId="28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D3C30852-53A9-4173-BE3B-2E7672C67930}" dt="2024-01-05T11:04:24.449" v="147"/>
          <ac:cxnSpMkLst>
            <pc:docMk/>
            <pc:sldMk cId="4205997006" sldId="281"/>
            <ac:cxnSpMk id="16" creationId="{52F0C9C9-170B-4D8E-BF58-FDE4B6BCA341}"/>
          </ac:cxnSpMkLst>
        </pc:cxnChg>
      </pc:sldChg>
      <pc:sldChg chg="addSp delSp modSp mod">
        <pc:chgData name="Rodolfo Duarte Pinto" userId="3c1d2390-f3e2-48ed-a692-c2bca7123a2a" providerId="ADAL" clId="{D3C30852-53A9-4173-BE3B-2E7672C67930}" dt="2024-01-05T10:57:50.904" v="32" actId="2711"/>
        <pc:sldMkLst>
          <pc:docMk/>
          <pc:sldMk cId="1512274331" sldId="290"/>
        </pc:sldMkLst>
        <pc:spChg chg="mod">
          <ac:chgData name="Rodolfo Duarte Pinto" userId="3c1d2390-f3e2-48ed-a692-c2bca7123a2a" providerId="ADAL" clId="{D3C30852-53A9-4173-BE3B-2E7672C67930}" dt="2024-01-05T10:57:50.904" v="32" actId="2711"/>
          <ac:spMkLst>
            <pc:docMk/>
            <pc:sldMk cId="1512274331" sldId="290"/>
            <ac:spMk id="8" creationId="{CFF3299E-21FC-E343-B2B2-B42868A9AA9C}"/>
          </ac:spMkLst>
        </pc:spChg>
        <pc:spChg chg="add mod">
          <ac:chgData name="Rodolfo Duarte Pinto" userId="3c1d2390-f3e2-48ed-a692-c2bca7123a2a" providerId="ADAL" clId="{D3C30852-53A9-4173-BE3B-2E7672C67930}" dt="2024-01-05T10:57:27.072" v="19"/>
          <ac:spMkLst>
            <pc:docMk/>
            <pc:sldMk cId="1512274331" sldId="290"/>
            <ac:spMk id="9" creationId="{E82F0363-E8A1-4974-98EB-283953C8DBD3}"/>
          </ac:spMkLst>
        </pc:spChg>
        <pc:spChg chg="del">
          <ac:chgData name="Rodolfo Duarte Pinto" userId="3c1d2390-f3e2-48ed-a692-c2bca7123a2a" providerId="ADAL" clId="{D3C30852-53A9-4173-BE3B-2E7672C67930}" dt="2024-01-05T10:57:23.701" v="17" actId="478"/>
          <ac:spMkLst>
            <pc:docMk/>
            <pc:sldMk cId="1512274331" sldId="290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D3C30852-53A9-4173-BE3B-2E7672C67930}" dt="2024-01-05T10:57:22.820" v="16" actId="478"/>
          <ac:spMkLst>
            <pc:docMk/>
            <pc:sldMk cId="1512274331" sldId="290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D3C30852-53A9-4173-BE3B-2E7672C67930}" dt="2024-01-05T10:57:37.546" v="31" actId="20577"/>
          <ac:spMkLst>
            <pc:docMk/>
            <pc:sldMk cId="1512274331" sldId="290"/>
            <ac:spMk id="15" creationId="{28E333AC-020C-4D93-ABBD-935AA593D264}"/>
          </ac:spMkLst>
        </pc:spChg>
        <pc:spChg chg="del">
          <ac:chgData name="Rodolfo Duarte Pinto" userId="3c1d2390-f3e2-48ed-a692-c2bca7123a2a" providerId="ADAL" clId="{D3C30852-53A9-4173-BE3B-2E7672C67930}" dt="2024-01-05T10:57:25.969" v="18" actId="478"/>
          <ac:spMkLst>
            <pc:docMk/>
            <pc:sldMk cId="1512274331" sldId="290"/>
            <ac:spMk id="17" creationId="{66C3FE60-80DC-4B4E-8E68-AAA634EBE7C3}"/>
          </ac:spMkLst>
        </pc:spChg>
        <pc:grpChg chg="add mod">
          <ac:chgData name="Rodolfo Duarte Pinto" userId="3c1d2390-f3e2-48ed-a692-c2bca7123a2a" providerId="ADAL" clId="{D3C30852-53A9-4173-BE3B-2E7672C67930}" dt="2024-01-05T10:57:27.072" v="19"/>
          <ac:grpSpMkLst>
            <pc:docMk/>
            <pc:sldMk cId="1512274331" sldId="290"/>
            <ac:grpSpMk id="10" creationId="{17B96263-A291-4629-B087-46DE861232F2}"/>
          </ac:grpSpMkLst>
        </pc:grpChg>
        <pc:picChg chg="del">
          <ac:chgData name="Rodolfo Duarte Pinto" userId="3c1d2390-f3e2-48ed-a692-c2bca7123a2a" providerId="ADAL" clId="{D3C30852-53A9-4173-BE3B-2E7672C67930}" dt="2024-01-05T10:57:25.969" v="18" actId="478"/>
          <ac:picMkLst>
            <pc:docMk/>
            <pc:sldMk cId="1512274331" sldId="290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D3C30852-53A9-4173-BE3B-2E7672C67930}" dt="2024-01-05T10:57:27.072" v="19"/>
          <ac:picMkLst>
            <pc:docMk/>
            <pc:sldMk cId="1512274331" sldId="290"/>
            <ac:picMk id="13" creationId="{D2539136-A8D4-445E-8B5A-753E2024F212}"/>
          </ac:picMkLst>
        </pc:picChg>
        <pc:cxnChg chg="del">
          <ac:chgData name="Rodolfo Duarte Pinto" userId="3c1d2390-f3e2-48ed-a692-c2bca7123a2a" providerId="ADAL" clId="{D3C30852-53A9-4173-BE3B-2E7672C67930}" dt="2024-01-05T10:57:25.969" v="18" actId="478"/>
          <ac:cxnSpMkLst>
            <pc:docMk/>
            <pc:sldMk cId="1512274331" sldId="290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D3C30852-53A9-4173-BE3B-2E7672C67930}" dt="2024-01-05T10:57:27.072" v="19"/>
          <ac:cxnSpMkLst>
            <pc:docMk/>
            <pc:sldMk cId="1512274331" sldId="290"/>
            <ac:cxnSpMk id="14" creationId="{A414A4BE-1C45-4E58-8469-2F5D415BD997}"/>
          </ac:cxnSpMkLst>
        </pc:cxnChg>
      </pc:sldChg>
      <pc:sldChg chg="addSp delSp modSp mod">
        <pc:chgData name="Rodolfo Duarte Pinto" userId="3c1d2390-f3e2-48ed-a692-c2bca7123a2a" providerId="ADAL" clId="{D3C30852-53A9-4173-BE3B-2E7672C67930}" dt="2024-01-05T11:04:35.504" v="156"/>
        <pc:sldMkLst>
          <pc:docMk/>
          <pc:sldMk cId="437127550" sldId="291"/>
        </pc:sldMkLst>
        <pc:spChg chg="mod">
          <ac:chgData name="Rodolfo Duarte Pinto" userId="3c1d2390-f3e2-48ed-a692-c2bca7123a2a" providerId="ADAL" clId="{D3C30852-53A9-4173-BE3B-2E7672C67930}" dt="2024-01-05T11:03:55.238" v="138" actId="2711"/>
          <ac:spMkLst>
            <pc:docMk/>
            <pc:sldMk cId="437127550" sldId="291"/>
            <ac:spMk id="7" creationId="{A4B37454-2A1B-4346-9718-2F3F795EC217}"/>
          </ac:spMkLst>
        </pc:spChg>
        <pc:spChg chg="del">
          <ac:chgData name="Rodolfo Duarte Pinto" userId="3c1d2390-f3e2-48ed-a692-c2bca7123a2a" providerId="ADAL" clId="{D3C30852-53A9-4173-BE3B-2E7672C67930}" dt="2024-01-05T11:03:36.596" v="128" actId="478"/>
          <ac:spMkLst>
            <pc:docMk/>
            <pc:sldMk cId="437127550" sldId="291"/>
            <ac:spMk id="8" creationId="{15922527-A49F-2041-8D6F-FC25013E6DE9}"/>
          </ac:spMkLst>
        </pc:spChg>
        <pc:spChg chg="del">
          <ac:chgData name="Rodolfo Duarte Pinto" userId="3c1d2390-f3e2-48ed-a692-c2bca7123a2a" providerId="ADAL" clId="{D3C30852-53A9-4173-BE3B-2E7672C67930}" dt="2024-01-05T11:03:33.209" v="125" actId="478"/>
          <ac:spMkLst>
            <pc:docMk/>
            <pc:sldMk cId="437127550" sldId="29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D3C30852-53A9-4173-BE3B-2E7672C67930}" dt="2024-01-05T11:03:33.922" v="126" actId="478"/>
          <ac:spMkLst>
            <pc:docMk/>
            <pc:sldMk cId="437127550" sldId="29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D3C30852-53A9-4173-BE3B-2E7672C67930}" dt="2024-01-05T11:03:48.170" v="137" actId="20577"/>
          <ac:spMkLst>
            <pc:docMk/>
            <pc:sldMk cId="437127550" sldId="291"/>
            <ac:spMk id="14" creationId="{14F298FE-26DC-4889-BC56-AAE02089C98A}"/>
          </ac:spMkLst>
        </pc:spChg>
        <pc:spChg chg="add mod">
          <ac:chgData name="Rodolfo Duarte Pinto" userId="3c1d2390-f3e2-48ed-a692-c2bca7123a2a" providerId="ADAL" clId="{D3C30852-53A9-4173-BE3B-2E7672C67930}" dt="2024-01-05T11:04:35.504" v="156"/>
          <ac:spMkLst>
            <pc:docMk/>
            <pc:sldMk cId="437127550" sldId="291"/>
            <ac:spMk id="15" creationId="{0F93C309-AF5B-4A2A-8C01-7019CFFA0EB3}"/>
          </ac:spMkLst>
        </pc:spChg>
        <pc:grpChg chg="add mod">
          <ac:chgData name="Rodolfo Duarte Pinto" userId="3c1d2390-f3e2-48ed-a692-c2bca7123a2a" providerId="ADAL" clId="{D3C30852-53A9-4173-BE3B-2E7672C67930}" dt="2024-01-05T11:03:43.786" v="130"/>
          <ac:grpSpMkLst>
            <pc:docMk/>
            <pc:sldMk cId="437127550" sldId="291"/>
            <ac:grpSpMk id="9" creationId="{2ECBF5B6-1AEA-47E5-B1A1-FDEF3E8A5B98}"/>
          </ac:grpSpMkLst>
        </pc:grpChg>
        <pc:picChg chg="del">
          <ac:chgData name="Rodolfo Duarte Pinto" userId="3c1d2390-f3e2-48ed-a692-c2bca7123a2a" providerId="ADAL" clId="{D3C30852-53A9-4173-BE3B-2E7672C67930}" dt="2024-01-05T11:03:35.044" v="127" actId="478"/>
          <ac:picMkLst>
            <pc:docMk/>
            <pc:sldMk cId="437127550" sldId="29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D3C30852-53A9-4173-BE3B-2E7672C67930}" dt="2024-01-05T11:03:43.786" v="130"/>
          <ac:picMkLst>
            <pc:docMk/>
            <pc:sldMk cId="437127550" sldId="291"/>
            <ac:picMk id="10" creationId="{AA6FAF2F-DFA3-4B95-A408-EA047C2654C5}"/>
          </ac:picMkLst>
        </pc:picChg>
        <pc:cxnChg chg="del">
          <ac:chgData name="Rodolfo Duarte Pinto" userId="3c1d2390-f3e2-48ed-a692-c2bca7123a2a" providerId="ADAL" clId="{D3C30852-53A9-4173-BE3B-2E7672C67930}" dt="2024-01-05T11:03:37.502" v="129" actId="478"/>
          <ac:cxnSpMkLst>
            <pc:docMk/>
            <pc:sldMk cId="437127550" sldId="29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D3C30852-53A9-4173-BE3B-2E7672C67930}" dt="2024-01-05T11:03:43.786" v="130"/>
          <ac:cxnSpMkLst>
            <pc:docMk/>
            <pc:sldMk cId="437127550" sldId="291"/>
            <ac:cxnSpMk id="13" creationId="{3D6BF21A-BF99-4A23-A24A-B4E27026606A}"/>
          </ac:cxnSpMkLst>
        </pc:cxnChg>
      </pc:sldChg>
      <pc:sldChg chg="addSp delSp modSp mod">
        <pc:chgData name="Rodolfo Duarte Pinto" userId="3c1d2390-f3e2-48ed-a692-c2bca7123a2a" providerId="ADAL" clId="{D3C30852-53A9-4173-BE3B-2E7672C67930}" dt="2024-01-05T10:59:45.610" v="84" actId="2711"/>
        <pc:sldMkLst>
          <pc:docMk/>
          <pc:sldMk cId="1989146848" sldId="292"/>
        </pc:sldMkLst>
        <pc:spChg chg="del">
          <ac:chgData name="Rodolfo Duarte Pinto" userId="3c1d2390-f3e2-48ed-a692-c2bca7123a2a" providerId="ADAL" clId="{D3C30852-53A9-4173-BE3B-2E7672C67930}" dt="2024-01-05T10:59:22.809" v="63" actId="478"/>
          <ac:spMkLst>
            <pc:docMk/>
            <pc:sldMk cId="1989146848" sldId="292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D3C30852-53A9-4173-BE3B-2E7672C67930}" dt="2024-01-05T10:59:22.209" v="62" actId="478"/>
          <ac:spMkLst>
            <pc:docMk/>
            <pc:sldMk cId="1989146848" sldId="292"/>
            <ac:spMk id="12" creationId="{C5E7C0C0-C89F-994D-BD14-2A60617FB614}"/>
          </ac:spMkLst>
        </pc:spChg>
        <pc:spChg chg="mod">
          <ac:chgData name="Rodolfo Duarte Pinto" userId="3c1d2390-f3e2-48ed-a692-c2bca7123a2a" providerId="ADAL" clId="{D3C30852-53A9-4173-BE3B-2E7672C67930}" dt="2024-01-05T10:59:45.610" v="84" actId="2711"/>
          <ac:spMkLst>
            <pc:docMk/>
            <pc:sldMk cId="1989146848" sldId="292"/>
            <ac:spMk id="14" creationId="{622B16FA-EDFA-3EDD-B849-A42D7A0BB460}"/>
          </ac:spMkLst>
        </pc:spChg>
        <pc:spChg chg="add mod">
          <ac:chgData name="Rodolfo Duarte Pinto" userId="3c1d2390-f3e2-48ed-a692-c2bca7123a2a" providerId="ADAL" clId="{D3C30852-53A9-4173-BE3B-2E7672C67930}" dt="2024-01-05T10:59:24.938" v="64"/>
          <ac:spMkLst>
            <pc:docMk/>
            <pc:sldMk cId="1989146848" sldId="292"/>
            <ac:spMk id="15" creationId="{E4C15FAC-3BDD-4267-B711-497B90267F3F}"/>
          </ac:spMkLst>
        </pc:spChg>
        <pc:spChg chg="del">
          <ac:chgData name="Rodolfo Duarte Pinto" userId="3c1d2390-f3e2-48ed-a692-c2bca7123a2a" providerId="ADAL" clId="{D3C30852-53A9-4173-BE3B-2E7672C67930}" dt="2024-01-05T10:59:19.670" v="60" actId="478"/>
          <ac:spMkLst>
            <pc:docMk/>
            <pc:sldMk cId="1989146848" sldId="292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D3C30852-53A9-4173-BE3B-2E7672C67930}" dt="2024-01-05T10:59:32.205" v="83" actId="20577"/>
          <ac:spMkLst>
            <pc:docMk/>
            <pc:sldMk cId="1989146848" sldId="292"/>
            <ac:spMk id="20" creationId="{155EE912-885F-4A22-BA06-E9CF29984B61}"/>
          </ac:spMkLst>
        </pc:spChg>
        <pc:grpChg chg="add mod">
          <ac:chgData name="Rodolfo Duarte Pinto" userId="3c1d2390-f3e2-48ed-a692-c2bca7123a2a" providerId="ADAL" clId="{D3C30852-53A9-4173-BE3B-2E7672C67930}" dt="2024-01-05T10:59:24.938" v="64"/>
          <ac:grpSpMkLst>
            <pc:docMk/>
            <pc:sldMk cId="1989146848" sldId="292"/>
            <ac:grpSpMk id="16" creationId="{CD3CCFE9-20C5-41C6-B43C-10F2D6E1C71B}"/>
          </ac:grpSpMkLst>
        </pc:grpChg>
        <pc:picChg chg="del">
          <ac:chgData name="Rodolfo Duarte Pinto" userId="3c1d2390-f3e2-48ed-a692-c2bca7123a2a" providerId="ADAL" clId="{D3C30852-53A9-4173-BE3B-2E7672C67930}" dt="2024-01-05T10:59:17.379" v="59" actId="478"/>
          <ac:picMkLst>
            <pc:docMk/>
            <pc:sldMk cId="1989146848" sldId="292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D3C30852-53A9-4173-BE3B-2E7672C67930}" dt="2024-01-05T10:59:24.938" v="64"/>
          <ac:picMkLst>
            <pc:docMk/>
            <pc:sldMk cId="1989146848" sldId="292"/>
            <ac:picMk id="18" creationId="{AA0CE0B4-FD87-4E29-8AFA-583941F2961D}"/>
          </ac:picMkLst>
        </pc:picChg>
        <pc:cxnChg chg="del">
          <ac:chgData name="Rodolfo Duarte Pinto" userId="3c1d2390-f3e2-48ed-a692-c2bca7123a2a" providerId="ADAL" clId="{D3C30852-53A9-4173-BE3B-2E7672C67930}" dt="2024-01-05T10:59:20.868" v="61" actId="478"/>
          <ac:cxnSpMkLst>
            <pc:docMk/>
            <pc:sldMk cId="1989146848" sldId="292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D3C30852-53A9-4173-BE3B-2E7672C67930}" dt="2024-01-05T10:59:24.938" v="64"/>
          <ac:cxnSpMkLst>
            <pc:docMk/>
            <pc:sldMk cId="1989146848" sldId="292"/>
            <ac:cxnSpMk id="19" creationId="{18B746C8-F258-4517-9D48-BD4BED68523A}"/>
          </ac:cxnSpMkLst>
        </pc:cxnChg>
      </pc:sldChg>
      <pc:sldChg chg="addSp delSp modSp mod">
        <pc:chgData name="Rodolfo Duarte Pinto" userId="3c1d2390-f3e2-48ed-a692-c2bca7123a2a" providerId="ADAL" clId="{D3C30852-53A9-4173-BE3B-2E7672C67930}" dt="2024-01-05T11:00:17.729" v="92" actId="2711"/>
        <pc:sldMkLst>
          <pc:docMk/>
          <pc:sldMk cId="3520578773" sldId="301"/>
        </pc:sldMkLst>
        <pc:spChg chg="mod">
          <ac:chgData name="Rodolfo Duarte Pinto" userId="3c1d2390-f3e2-48ed-a692-c2bca7123a2a" providerId="ADAL" clId="{D3C30852-53A9-4173-BE3B-2E7672C67930}" dt="2024-01-05T11:00:17.729" v="92" actId="2711"/>
          <ac:spMkLst>
            <pc:docMk/>
            <pc:sldMk cId="3520578773" sldId="301"/>
            <ac:spMk id="10" creationId="{74A9EB3B-6263-8E49-91FF-2E89F38320AB}"/>
          </ac:spMkLst>
        </pc:spChg>
        <pc:spChg chg="del">
          <ac:chgData name="Rodolfo Duarte Pinto" userId="3c1d2390-f3e2-48ed-a692-c2bca7123a2a" providerId="ADAL" clId="{D3C30852-53A9-4173-BE3B-2E7672C67930}" dt="2024-01-05T11:00:07.126" v="87" actId="478"/>
          <ac:spMkLst>
            <pc:docMk/>
            <pc:sldMk cId="3520578773" sldId="30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D3C30852-53A9-4173-BE3B-2E7672C67930}" dt="2024-01-05T11:00:06.536" v="86" actId="478"/>
          <ac:spMkLst>
            <pc:docMk/>
            <pc:sldMk cId="3520578773" sldId="30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D3C30852-53A9-4173-BE3B-2E7672C67930}" dt="2024-01-05T11:00:08.224" v="88"/>
          <ac:spMkLst>
            <pc:docMk/>
            <pc:sldMk cId="3520578773" sldId="301"/>
            <ac:spMk id="15" creationId="{9F3AAF97-3137-43CA-929B-FB49CD3CECC6}"/>
          </ac:spMkLst>
        </pc:spChg>
        <pc:spChg chg="del">
          <ac:chgData name="Rodolfo Duarte Pinto" userId="3c1d2390-f3e2-48ed-a692-c2bca7123a2a" providerId="ADAL" clId="{D3C30852-53A9-4173-BE3B-2E7672C67930}" dt="2024-01-05T11:00:05.179" v="85" actId="478"/>
          <ac:spMkLst>
            <pc:docMk/>
            <pc:sldMk cId="3520578773" sldId="301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D3C30852-53A9-4173-BE3B-2E7672C67930}" dt="2024-01-05T11:00:11.171" v="91" actId="20577"/>
          <ac:spMkLst>
            <pc:docMk/>
            <pc:sldMk cId="3520578773" sldId="301"/>
            <ac:spMk id="20" creationId="{C96BC449-99DA-46EA-B62C-6D92213E7B02}"/>
          </ac:spMkLst>
        </pc:spChg>
        <pc:grpChg chg="add mod">
          <ac:chgData name="Rodolfo Duarte Pinto" userId="3c1d2390-f3e2-48ed-a692-c2bca7123a2a" providerId="ADAL" clId="{D3C30852-53A9-4173-BE3B-2E7672C67930}" dt="2024-01-05T11:00:08.224" v="88"/>
          <ac:grpSpMkLst>
            <pc:docMk/>
            <pc:sldMk cId="3520578773" sldId="301"/>
            <ac:grpSpMk id="16" creationId="{BA2AA99B-B753-43B8-8A17-99E7146A8A75}"/>
          </ac:grpSpMkLst>
        </pc:grpChg>
        <pc:picChg chg="del">
          <ac:chgData name="Rodolfo Duarte Pinto" userId="3c1d2390-f3e2-48ed-a692-c2bca7123a2a" providerId="ADAL" clId="{D3C30852-53A9-4173-BE3B-2E7672C67930}" dt="2024-01-05T11:00:05.179" v="85" actId="478"/>
          <ac:picMkLst>
            <pc:docMk/>
            <pc:sldMk cId="3520578773" sldId="30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D3C30852-53A9-4173-BE3B-2E7672C67930}" dt="2024-01-05T11:00:08.224" v="88"/>
          <ac:picMkLst>
            <pc:docMk/>
            <pc:sldMk cId="3520578773" sldId="301"/>
            <ac:picMk id="18" creationId="{32B44599-A23A-4A13-BDF0-87C31BC68BD3}"/>
          </ac:picMkLst>
        </pc:picChg>
        <pc:cxnChg chg="del">
          <ac:chgData name="Rodolfo Duarte Pinto" userId="3c1d2390-f3e2-48ed-a692-c2bca7123a2a" providerId="ADAL" clId="{D3C30852-53A9-4173-BE3B-2E7672C67930}" dt="2024-01-05T11:00:05.179" v="85" actId="478"/>
          <ac:cxnSpMkLst>
            <pc:docMk/>
            <pc:sldMk cId="3520578773" sldId="30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D3C30852-53A9-4173-BE3B-2E7672C67930}" dt="2024-01-05T11:00:08.224" v="88"/>
          <ac:cxnSpMkLst>
            <pc:docMk/>
            <pc:sldMk cId="3520578773" sldId="301"/>
            <ac:cxnSpMk id="19" creationId="{34C0CCD2-169C-486A-94F1-C1E486EECDBF}"/>
          </ac:cxnSpMkLst>
        </pc:cxnChg>
      </pc:sldChg>
      <pc:sldChg chg="addSp delSp modSp mod">
        <pc:chgData name="Rodolfo Duarte Pinto" userId="3c1d2390-f3e2-48ed-a692-c2bca7123a2a" providerId="ADAL" clId="{D3C30852-53A9-4173-BE3B-2E7672C67930}" dt="2024-01-05T10:58:53.759" v="58" actId="1076"/>
        <pc:sldMkLst>
          <pc:docMk/>
          <pc:sldMk cId="26894211" sldId="302"/>
        </pc:sldMkLst>
        <pc:spChg chg="mod">
          <ac:chgData name="Rodolfo Duarte Pinto" userId="3c1d2390-f3e2-48ed-a692-c2bca7123a2a" providerId="ADAL" clId="{D3C30852-53A9-4173-BE3B-2E7672C67930}" dt="2024-01-05T10:58:53.759" v="58" actId="1076"/>
          <ac:spMkLst>
            <pc:docMk/>
            <pc:sldMk cId="26894211" sldId="302"/>
            <ac:spMk id="8" creationId="{CFF3299E-21FC-E343-B2B2-B42868A9AA9C}"/>
          </ac:spMkLst>
        </pc:spChg>
        <pc:spChg chg="add mod">
          <ac:chgData name="Rodolfo Duarte Pinto" userId="3c1d2390-f3e2-48ed-a692-c2bca7123a2a" providerId="ADAL" clId="{D3C30852-53A9-4173-BE3B-2E7672C67930}" dt="2024-01-05T10:58:35.010" v="42"/>
          <ac:spMkLst>
            <pc:docMk/>
            <pc:sldMk cId="26894211" sldId="302"/>
            <ac:spMk id="9" creationId="{DE25D6D1-DFD0-44DD-BFAA-FF3795784D2F}"/>
          </ac:spMkLst>
        </pc:spChg>
        <pc:spChg chg="add del">
          <ac:chgData name="Rodolfo Duarte Pinto" userId="3c1d2390-f3e2-48ed-a692-c2bca7123a2a" providerId="ADAL" clId="{D3C30852-53A9-4173-BE3B-2E7672C67930}" dt="2024-01-05T10:58:33.568" v="41" actId="478"/>
          <ac:spMkLst>
            <pc:docMk/>
            <pc:sldMk cId="26894211" sldId="302"/>
            <ac:spMk id="11" creationId="{A4BF32E4-7D7E-0B4A-950F-55A789E5B9D4}"/>
          </ac:spMkLst>
        </pc:spChg>
        <pc:spChg chg="add del">
          <ac:chgData name="Rodolfo Duarte Pinto" userId="3c1d2390-f3e2-48ed-a692-c2bca7123a2a" providerId="ADAL" clId="{D3C30852-53A9-4173-BE3B-2E7672C67930}" dt="2024-01-05T10:58:33.015" v="40" actId="478"/>
          <ac:spMkLst>
            <pc:docMk/>
            <pc:sldMk cId="26894211" sldId="302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D3C30852-53A9-4173-BE3B-2E7672C67930}" dt="2024-01-05T10:58:38.820" v="54" actId="20577"/>
          <ac:spMkLst>
            <pc:docMk/>
            <pc:sldMk cId="26894211" sldId="302"/>
            <ac:spMk id="15" creationId="{7923E08F-2AC6-4138-B087-1C7C5695DF57}"/>
          </ac:spMkLst>
        </pc:spChg>
        <pc:spChg chg="add del">
          <ac:chgData name="Rodolfo Duarte Pinto" userId="3c1d2390-f3e2-48ed-a692-c2bca7123a2a" providerId="ADAL" clId="{D3C30852-53A9-4173-BE3B-2E7672C67930}" dt="2024-01-05T10:58:32.407" v="39" actId="478"/>
          <ac:spMkLst>
            <pc:docMk/>
            <pc:sldMk cId="26894211" sldId="302"/>
            <ac:spMk id="17" creationId="{66C3FE60-80DC-4B4E-8E68-AAA634EBE7C3}"/>
          </ac:spMkLst>
        </pc:spChg>
        <pc:grpChg chg="add mod">
          <ac:chgData name="Rodolfo Duarte Pinto" userId="3c1d2390-f3e2-48ed-a692-c2bca7123a2a" providerId="ADAL" clId="{D3C30852-53A9-4173-BE3B-2E7672C67930}" dt="2024-01-05T10:58:35.010" v="42"/>
          <ac:grpSpMkLst>
            <pc:docMk/>
            <pc:sldMk cId="26894211" sldId="302"/>
            <ac:grpSpMk id="10" creationId="{F26B386D-1905-4359-B337-3B53916256C4}"/>
          </ac:grpSpMkLst>
        </pc:grpChg>
        <pc:picChg chg="add del">
          <ac:chgData name="Rodolfo Duarte Pinto" userId="3c1d2390-f3e2-48ed-a692-c2bca7123a2a" providerId="ADAL" clId="{D3C30852-53A9-4173-BE3B-2E7672C67930}" dt="2024-01-05T10:58:32.407" v="39" actId="478"/>
          <ac:picMkLst>
            <pc:docMk/>
            <pc:sldMk cId="26894211" sldId="302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D3C30852-53A9-4173-BE3B-2E7672C67930}" dt="2024-01-05T10:58:35.010" v="42"/>
          <ac:picMkLst>
            <pc:docMk/>
            <pc:sldMk cId="26894211" sldId="302"/>
            <ac:picMk id="13" creationId="{870D4E57-EF0C-46A9-B5AC-FA58867242E9}"/>
          </ac:picMkLst>
        </pc:picChg>
        <pc:cxnChg chg="add del">
          <ac:chgData name="Rodolfo Duarte Pinto" userId="3c1d2390-f3e2-48ed-a692-c2bca7123a2a" providerId="ADAL" clId="{D3C30852-53A9-4173-BE3B-2E7672C67930}" dt="2024-01-05T10:58:32.407" v="39" actId="478"/>
          <ac:cxnSpMkLst>
            <pc:docMk/>
            <pc:sldMk cId="26894211" sldId="302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D3C30852-53A9-4173-BE3B-2E7672C67930}" dt="2024-01-05T10:58:35.010" v="42"/>
          <ac:cxnSpMkLst>
            <pc:docMk/>
            <pc:sldMk cId="26894211" sldId="302"/>
            <ac:cxnSpMk id="14" creationId="{2F7215B6-2060-4A97-B41F-9AFBE6D5B49C}"/>
          </ac:cxnSpMkLst>
        </pc:cxnChg>
      </pc:sldChg>
      <pc:sldChg chg="addSp delSp modSp mod">
        <pc:chgData name="Rodolfo Duarte Pinto" userId="3c1d2390-f3e2-48ed-a692-c2bca7123a2a" providerId="ADAL" clId="{D3C30852-53A9-4173-BE3B-2E7672C67930}" dt="2024-01-05T11:02:09.885" v="108" actId="1076"/>
        <pc:sldMkLst>
          <pc:docMk/>
          <pc:sldMk cId="3583283800" sldId="303"/>
        </pc:sldMkLst>
        <pc:spChg chg="mod">
          <ac:chgData name="Rodolfo Duarte Pinto" userId="3c1d2390-f3e2-48ed-a692-c2bca7123a2a" providerId="ADAL" clId="{D3C30852-53A9-4173-BE3B-2E7672C67930}" dt="2024-01-05T11:02:09.885" v="108" actId="1076"/>
          <ac:spMkLst>
            <pc:docMk/>
            <pc:sldMk cId="3583283800" sldId="303"/>
            <ac:spMk id="10" creationId="{74A9EB3B-6263-8E49-91FF-2E89F38320AB}"/>
          </ac:spMkLst>
        </pc:spChg>
        <pc:spChg chg="del">
          <ac:chgData name="Rodolfo Duarte Pinto" userId="3c1d2390-f3e2-48ed-a692-c2bca7123a2a" providerId="ADAL" clId="{D3C30852-53A9-4173-BE3B-2E7672C67930}" dt="2024-01-05T11:01:56.340" v="96" actId="478"/>
          <ac:spMkLst>
            <pc:docMk/>
            <pc:sldMk cId="3583283800" sldId="303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D3C30852-53A9-4173-BE3B-2E7672C67930}" dt="2024-01-05T11:01:55.782" v="95" actId="478"/>
          <ac:spMkLst>
            <pc:docMk/>
            <pc:sldMk cId="3583283800" sldId="303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D3C30852-53A9-4173-BE3B-2E7672C67930}" dt="2024-01-05T11:01:57.710" v="97"/>
          <ac:spMkLst>
            <pc:docMk/>
            <pc:sldMk cId="3583283800" sldId="303"/>
            <ac:spMk id="13" creationId="{FE97C8C5-4510-43E5-9590-E540086E46A9}"/>
          </ac:spMkLst>
        </pc:spChg>
        <pc:spChg chg="del">
          <ac:chgData name="Rodolfo Duarte Pinto" userId="3c1d2390-f3e2-48ed-a692-c2bca7123a2a" providerId="ADAL" clId="{D3C30852-53A9-4173-BE3B-2E7672C67930}" dt="2024-01-05T11:01:54.571" v="94" actId="478"/>
          <ac:spMkLst>
            <pc:docMk/>
            <pc:sldMk cId="3583283800" sldId="303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D3C30852-53A9-4173-BE3B-2E7672C67930}" dt="2024-01-05T11:02:02.753" v="107" actId="20577"/>
          <ac:spMkLst>
            <pc:docMk/>
            <pc:sldMk cId="3583283800" sldId="303"/>
            <ac:spMk id="23" creationId="{D743B780-5D0E-4621-860E-ECDE868BF5FB}"/>
          </ac:spMkLst>
        </pc:spChg>
        <pc:grpChg chg="add mod">
          <ac:chgData name="Rodolfo Duarte Pinto" userId="3c1d2390-f3e2-48ed-a692-c2bca7123a2a" providerId="ADAL" clId="{D3C30852-53A9-4173-BE3B-2E7672C67930}" dt="2024-01-05T11:01:57.710" v="97"/>
          <ac:grpSpMkLst>
            <pc:docMk/>
            <pc:sldMk cId="3583283800" sldId="303"/>
            <ac:grpSpMk id="14" creationId="{619F46B4-C5C2-4FDF-99D1-7E2B4BAE64C1}"/>
          </ac:grpSpMkLst>
        </pc:grpChg>
        <pc:picChg chg="del">
          <ac:chgData name="Rodolfo Duarte Pinto" userId="3c1d2390-f3e2-48ed-a692-c2bca7123a2a" providerId="ADAL" clId="{D3C30852-53A9-4173-BE3B-2E7672C67930}" dt="2024-01-05T11:01:54.571" v="94" actId="478"/>
          <ac:picMkLst>
            <pc:docMk/>
            <pc:sldMk cId="3583283800" sldId="303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D3C30852-53A9-4173-BE3B-2E7672C67930}" dt="2024-01-05T11:01:57.710" v="97"/>
          <ac:picMkLst>
            <pc:docMk/>
            <pc:sldMk cId="3583283800" sldId="303"/>
            <ac:picMk id="21" creationId="{02840EE0-6113-4BB7-88DD-51C33F1F9E80}"/>
          </ac:picMkLst>
        </pc:picChg>
        <pc:cxnChg chg="del">
          <ac:chgData name="Rodolfo Duarte Pinto" userId="3c1d2390-f3e2-48ed-a692-c2bca7123a2a" providerId="ADAL" clId="{D3C30852-53A9-4173-BE3B-2E7672C67930}" dt="2024-01-05T11:01:54.571" v="94" actId="478"/>
          <ac:cxnSpMkLst>
            <pc:docMk/>
            <pc:sldMk cId="3583283800" sldId="303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D3C30852-53A9-4173-BE3B-2E7672C67930}" dt="2024-01-05T11:01:57.710" v="97"/>
          <ac:cxnSpMkLst>
            <pc:docMk/>
            <pc:sldMk cId="3583283800" sldId="303"/>
            <ac:cxnSpMk id="22" creationId="{B87B0A4A-BB44-423B-887B-CD47FF1D938C}"/>
          </ac:cxnSpMkLst>
        </pc:cxnChg>
      </pc:sldChg>
      <pc:sldChg chg="addSp delSp modSp mod">
        <pc:chgData name="Rodolfo Duarte Pinto" userId="3c1d2390-f3e2-48ed-a692-c2bca7123a2a" providerId="ADAL" clId="{D3C30852-53A9-4173-BE3B-2E7672C67930}" dt="2024-01-05T11:02:31.863" v="115"/>
        <pc:sldMkLst>
          <pc:docMk/>
          <pc:sldMk cId="161763873" sldId="304"/>
        </pc:sldMkLst>
        <pc:spChg chg="del">
          <ac:chgData name="Rodolfo Duarte Pinto" userId="3c1d2390-f3e2-48ed-a692-c2bca7123a2a" providerId="ADAL" clId="{D3C30852-53A9-4173-BE3B-2E7672C67930}" dt="2024-01-05T11:02:20.005" v="110" actId="478"/>
          <ac:spMkLst>
            <pc:docMk/>
            <pc:sldMk cId="161763873" sldId="304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D3C30852-53A9-4173-BE3B-2E7672C67930}" dt="2024-01-05T11:02:19.060" v="109" actId="478"/>
          <ac:spMkLst>
            <pc:docMk/>
            <pc:sldMk cId="161763873" sldId="304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D3C30852-53A9-4173-BE3B-2E7672C67930}" dt="2024-01-05T11:02:23.576" v="113"/>
          <ac:spMkLst>
            <pc:docMk/>
            <pc:sldMk cId="161763873" sldId="304"/>
            <ac:spMk id="15" creationId="{0625BC99-51BC-471D-9268-8AD3440F90B2}"/>
          </ac:spMkLst>
        </pc:spChg>
        <pc:spChg chg="del">
          <ac:chgData name="Rodolfo Duarte Pinto" userId="3c1d2390-f3e2-48ed-a692-c2bca7123a2a" providerId="ADAL" clId="{D3C30852-53A9-4173-BE3B-2E7672C67930}" dt="2024-01-05T11:02:28.187" v="114" actId="478"/>
          <ac:spMkLst>
            <pc:docMk/>
            <pc:sldMk cId="161763873" sldId="304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D3C30852-53A9-4173-BE3B-2E7672C67930}" dt="2024-01-05T11:02:31.863" v="115"/>
          <ac:spMkLst>
            <pc:docMk/>
            <pc:sldMk cId="161763873" sldId="304"/>
            <ac:spMk id="20" creationId="{9DDBD4F0-6181-4A68-B4FB-1F60AFEF5160}"/>
          </ac:spMkLst>
        </pc:spChg>
        <pc:grpChg chg="add mod">
          <ac:chgData name="Rodolfo Duarte Pinto" userId="3c1d2390-f3e2-48ed-a692-c2bca7123a2a" providerId="ADAL" clId="{D3C30852-53A9-4173-BE3B-2E7672C67930}" dt="2024-01-05T11:02:23.576" v="113"/>
          <ac:grpSpMkLst>
            <pc:docMk/>
            <pc:sldMk cId="161763873" sldId="304"/>
            <ac:grpSpMk id="16" creationId="{8F7A5EA8-B9AB-48C8-BE0A-E8BA43B8DBE6}"/>
          </ac:grpSpMkLst>
        </pc:grpChg>
        <pc:picChg chg="del">
          <ac:chgData name="Rodolfo Duarte Pinto" userId="3c1d2390-f3e2-48ed-a692-c2bca7123a2a" providerId="ADAL" clId="{D3C30852-53A9-4173-BE3B-2E7672C67930}" dt="2024-01-05T11:02:21.272" v="111" actId="478"/>
          <ac:picMkLst>
            <pc:docMk/>
            <pc:sldMk cId="161763873" sldId="304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D3C30852-53A9-4173-BE3B-2E7672C67930}" dt="2024-01-05T11:02:23.576" v="113"/>
          <ac:picMkLst>
            <pc:docMk/>
            <pc:sldMk cId="161763873" sldId="304"/>
            <ac:picMk id="18" creationId="{B43CADCC-9DA2-4119-B2E0-5E323858AC4C}"/>
          </ac:picMkLst>
        </pc:picChg>
        <pc:cxnChg chg="del">
          <ac:chgData name="Rodolfo Duarte Pinto" userId="3c1d2390-f3e2-48ed-a692-c2bca7123a2a" providerId="ADAL" clId="{D3C30852-53A9-4173-BE3B-2E7672C67930}" dt="2024-01-05T11:02:22.358" v="112" actId="478"/>
          <ac:cxnSpMkLst>
            <pc:docMk/>
            <pc:sldMk cId="161763873" sldId="304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D3C30852-53A9-4173-BE3B-2E7672C67930}" dt="2024-01-05T11:02:23.576" v="113"/>
          <ac:cxnSpMkLst>
            <pc:docMk/>
            <pc:sldMk cId="161763873" sldId="304"/>
            <ac:cxnSpMk id="19" creationId="{48D6A7F7-4F31-40C7-95E2-78C04BD667AD}"/>
          </ac:cxnSpMkLst>
        </pc:cxnChg>
      </pc:sldChg>
      <pc:sldChg chg="addSp delSp modSp mod">
        <pc:chgData name="Rodolfo Duarte Pinto" userId="3c1d2390-f3e2-48ed-a692-c2bca7123a2a" providerId="ADAL" clId="{D3C30852-53A9-4173-BE3B-2E7672C67930}" dt="2024-01-05T11:03:24.564" v="124"/>
        <pc:sldMkLst>
          <pc:docMk/>
          <pc:sldMk cId="1749597862" sldId="305"/>
        </pc:sldMkLst>
        <pc:spChg chg="add del">
          <ac:chgData name="Rodolfo Duarte Pinto" userId="3c1d2390-f3e2-48ed-a692-c2bca7123a2a" providerId="ADAL" clId="{D3C30852-53A9-4173-BE3B-2E7672C67930}" dt="2024-01-05T11:02:47.266" v="121" actId="22"/>
          <ac:spMkLst>
            <pc:docMk/>
            <pc:sldMk cId="1749597862" sldId="305"/>
            <ac:spMk id="9" creationId="{9169DBDC-3157-41BE-9852-D7751B722E83}"/>
          </ac:spMkLst>
        </pc:spChg>
        <pc:spChg chg="add mod">
          <ac:chgData name="Rodolfo Duarte Pinto" userId="3c1d2390-f3e2-48ed-a692-c2bca7123a2a" providerId="ADAL" clId="{D3C30852-53A9-4173-BE3B-2E7672C67930}" dt="2024-01-05T11:02:54.519" v="122"/>
          <ac:spMkLst>
            <pc:docMk/>
            <pc:sldMk cId="1749597862" sldId="305"/>
            <ac:spMk id="10" creationId="{202AFF79-3164-4404-9E6E-02359D7B9220}"/>
          </ac:spMkLst>
        </pc:spChg>
        <pc:spChg chg="del">
          <ac:chgData name="Rodolfo Duarte Pinto" userId="3c1d2390-f3e2-48ed-a692-c2bca7123a2a" providerId="ADAL" clId="{D3C30852-53A9-4173-BE3B-2E7672C67930}" dt="2024-01-05T11:02:40.836" v="117" actId="478"/>
          <ac:spMkLst>
            <pc:docMk/>
            <pc:sldMk cId="1749597862" sldId="305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D3C30852-53A9-4173-BE3B-2E7672C67930}" dt="2024-01-05T11:02:39.963" v="116" actId="478"/>
          <ac:spMkLst>
            <pc:docMk/>
            <pc:sldMk cId="1749597862" sldId="305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D3C30852-53A9-4173-BE3B-2E7672C67930}" dt="2024-01-05T11:03:24.564" v="124"/>
          <ac:spMkLst>
            <pc:docMk/>
            <pc:sldMk cId="1749597862" sldId="305"/>
            <ac:spMk id="16" creationId="{F0D7055A-43E7-4D7B-ADB0-77FA74EA66E6}"/>
          </ac:spMkLst>
        </pc:spChg>
        <pc:spChg chg="del">
          <ac:chgData name="Rodolfo Duarte Pinto" userId="3c1d2390-f3e2-48ed-a692-c2bca7123a2a" providerId="ADAL" clId="{D3C30852-53A9-4173-BE3B-2E7672C67930}" dt="2024-01-05T11:03:17.767" v="123" actId="478"/>
          <ac:spMkLst>
            <pc:docMk/>
            <pc:sldMk cId="1749597862" sldId="305"/>
            <ac:spMk id="17" creationId="{66C3FE60-80DC-4B4E-8E68-AAA634EBE7C3}"/>
          </ac:spMkLst>
        </pc:spChg>
        <pc:grpChg chg="add mod">
          <ac:chgData name="Rodolfo Duarte Pinto" userId="3c1d2390-f3e2-48ed-a692-c2bca7123a2a" providerId="ADAL" clId="{D3C30852-53A9-4173-BE3B-2E7672C67930}" dt="2024-01-05T11:02:54.519" v="122"/>
          <ac:grpSpMkLst>
            <pc:docMk/>
            <pc:sldMk cId="1749597862" sldId="305"/>
            <ac:grpSpMk id="13" creationId="{C39153A0-5B11-4036-9722-4A18F875C047}"/>
          </ac:grpSpMkLst>
        </pc:grpChg>
        <pc:picChg chg="del">
          <ac:chgData name="Rodolfo Duarte Pinto" userId="3c1d2390-f3e2-48ed-a692-c2bca7123a2a" providerId="ADAL" clId="{D3C30852-53A9-4173-BE3B-2E7672C67930}" dt="2024-01-05T11:02:42.337" v="118" actId="478"/>
          <ac:picMkLst>
            <pc:docMk/>
            <pc:sldMk cId="1749597862" sldId="305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D3C30852-53A9-4173-BE3B-2E7672C67930}" dt="2024-01-05T11:02:54.519" v="122"/>
          <ac:picMkLst>
            <pc:docMk/>
            <pc:sldMk cId="1749597862" sldId="305"/>
            <ac:picMk id="14" creationId="{E514DA5B-34D3-496A-B344-0CE3450423A0}"/>
          </ac:picMkLst>
        </pc:picChg>
        <pc:cxnChg chg="del">
          <ac:chgData name="Rodolfo Duarte Pinto" userId="3c1d2390-f3e2-48ed-a692-c2bca7123a2a" providerId="ADAL" clId="{D3C30852-53A9-4173-BE3B-2E7672C67930}" dt="2024-01-05T11:02:43.666" v="119" actId="478"/>
          <ac:cxnSpMkLst>
            <pc:docMk/>
            <pc:sldMk cId="1749597862" sldId="305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D3C30852-53A9-4173-BE3B-2E7672C67930}" dt="2024-01-05T11:02:54.519" v="122"/>
          <ac:cxnSpMkLst>
            <pc:docMk/>
            <pc:sldMk cId="1749597862" sldId="305"/>
            <ac:cxnSpMk id="15" creationId="{F7CE5B70-7023-4F7D-B55A-651FD845B090}"/>
          </ac:cxnSpMkLst>
        </pc:cxnChg>
      </pc:sldChg>
      <pc:sldChg chg="add">
        <pc:chgData name="Rodolfo Duarte Pinto" userId="3c1d2390-f3e2-48ed-a692-c2bca7123a2a" providerId="ADAL" clId="{D3C30852-53A9-4173-BE3B-2E7672C67930}" dt="2024-01-05T10:55:31.759" v="0"/>
        <pc:sldMkLst>
          <pc:docMk/>
          <pc:sldMk cId="1025605203" sldId="30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72A7C-F2F1-E042-AA52-557E9DFDC08A}" type="datetimeFigureOut">
              <a:rPr lang="pt-PT" smtClean="0"/>
              <a:t>05/01/2024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E48229-1FEE-6E46-9F74-4BAE0498CF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79504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/3.0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-sa/3.0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/3.0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10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0167300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nc/3.0/"/>
              </a:rPr>
              <a:t>CC BY-NC</a:t>
            </a: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11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538075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24397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97520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Destaque os objetivos </a:t>
            </a:r>
            <a:r>
              <a:rPr lang="pt-PT"/>
              <a:t>da aula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38521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</a:t>
            </a:r>
            <a:r>
              <a:rPr lang="pt-PT" dirty="0"/>
              <a:t>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nc-sa/3.0/"/>
              </a:rPr>
              <a:t>CC BY-SA-NC</a:t>
            </a: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25919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</a:t>
            </a:r>
            <a:r>
              <a:rPr lang="pt-PT" dirty="0"/>
              <a:t> </a:t>
            </a:r>
            <a:r>
              <a:rPr lang="pt-PT" sz="1200" dirty="0"/>
              <a:t>A imagem - </a:t>
            </a:r>
            <a:r>
              <a:rPr lang="pt-PT" sz="1200" dirty="0" err="1"/>
              <a:t>https</a:t>
            </a:r>
            <a:r>
              <a:rPr lang="pt-PT" sz="1200" dirty="0"/>
              <a:t>://</a:t>
            </a:r>
            <a:r>
              <a:rPr lang="pt-PT" sz="1200" dirty="0" err="1"/>
              <a:t>www.freepik.es</a:t>
            </a:r>
            <a:r>
              <a:rPr lang="pt-PT" sz="1200" dirty="0"/>
              <a:t>/</a:t>
            </a:r>
            <a:r>
              <a:rPr lang="pt-PT" sz="1200" dirty="0" err="1"/>
              <a:t>vector-gratis</a:t>
            </a:r>
            <a:r>
              <a:rPr lang="pt-PT" sz="1200" dirty="0"/>
              <a:t>/set-aparatos-tecnologicos_888095.htm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606864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</a:t>
            </a:r>
            <a:r>
              <a:rPr lang="pt-PT" sz="1200" dirty="0"/>
              <a:t> A imagem está licenciada ao abrigo da </a:t>
            </a:r>
            <a:r>
              <a:rPr lang="pt-PT" sz="1200" dirty="0">
                <a:hlinkClick r:id="rId3" tooltip="https://creativecommons.org/licenses/by/3.0/"/>
              </a:rPr>
              <a:t>CC BY</a:t>
            </a: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1724704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nc/3.0/"/>
              </a:rPr>
              <a:t>CC BY-NC</a:t>
            </a: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983586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1821108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58795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05/01/2024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95174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05/01/2024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25416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05/01/2024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0006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05/01/2024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6991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05/01/2024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24786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05/01/2024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97328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05/01/2024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57761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05/01/2024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19427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05/01/2024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45884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05/01/2024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10018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Clique no ícone para adicionar uma imagem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05/01/2024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69412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CA958-4B3A-8649-BFA6-248C0E43AAA7}" type="datetimeFigureOut">
              <a:rPr lang="pt-PT" smtClean="0"/>
              <a:t>05/01/2024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12256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freepngimg.com/png/302-smartphone-png-image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www.flickr.com/photos/kbzasoo/5913739373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ictoblog.nl/2012/04/13/ook-voor-je-smartphone-naar-de-aldi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overbr.com.br/atualidades/criancas-brasileiras-comecam-a-programar-e-criar-seus-proprios-games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freepngimg.com/png/302-smartphone-png-image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hyperlink" Target="https://alphavilletech.blogspot.com/2011/07/una-tablet-pc-por-menos-de-2-mil-pesos.htm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png"/><Relationship Id="rId10" Type="http://schemas.openxmlformats.org/officeDocument/2006/relationships/image" Target="../media/image2.png"/><Relationship Id="rId4" Type="http://schemas.openxmlformats.org/officeDocument/2006/relationships/image" Target="../media/image8.png"/><Relationship Id="rId9" Type="http://schemas.openxmlformats.org/officeDocument/2006/relationships/hyperlink" Target="https://pngimg.com/download/5905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605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>
            <a:extLst>
              <a:ext uri="{FF2B5EF4-FFF2-40B4-BE49-F238E27FC236}">
                <a16:creationId xmlns:a16="http://schemas.microsoft.com/office/drawing/2014/main" id="{E3A108A1-16E0-F2ED-2487-69354B85DF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5518" t="17284" r="26238" b="17515"/>
          <a:stretch/>
        </p:blipFill>
        <p:spPr>
          <a:xfrm>
            <a:off x="4698862" y="1887061"/>
            <a:ext cx="2415402" cy="3612416"/>
          </a:xfrm>
          <a:prstGeom prst="rect">
            <a:avLst/>
          </a:prstGeom>
        </p:spPr>
      </p:pic>
      <p:grpSp>
        <p:nvGrpSpPr>
          <p:cNvPr id="14" name="Agrupar 13">
            <a:extLst>
              <a:ext uri="{FF2B5EF4-FFF2-40B4-BE49-F238E27FC236}">
                <a16:creationId xmlns:a16="http://schemas.microsoft.com/office/drawing/2014/main" id="{8BA84810-9FD1-2BFB-8C5D-DFB3A9EA1611}"/>
              </a:ext>
            </a:extLst>
          </p:cNvPr>
          <p:cNvGrpSpPr/>
          <p:nvPr/>
        </p:nvGrpSpPr>
        <p:grpSpPr>
          <a:xfrm>
            <a:off x="1407403" y="1776963"/>
            <a:ext cx="1962233" cy="3832612"/>
            <a:chOff x="1927412" y="1375280"/>
            <a:chExt cx="2426912" cy="4740217"/>
          </a:xfrm>
        </p:grpSpPr>
        <p:pic>
          <p:nvPicPr>
            <p:cNvPr id="21" name="Imagem 20">
              <a:extLst>
                <a:ext uri="{FF2B5EF4-FFF2-40B4-BE49-F238E27FC236}">
                  <a16:creationId xmlns:a16="http://schemas.microsoft.com/office/drawing/2014/main" id="{70DF91CC-9462-6250-61A7-895CCC35B7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rcRect r="19856"/>
            <a:stretch/>
          </p:blipFill>
          <p:spPr>
            <a:xfrm>
              <a:off x="1927412" y="1375280"/>
              <a:ext cx="2426912" cy="4740217"/>
            </a:xfrm>
            <a:prstGeom prst="rect">
              <a:avLst/>
            </a:prstGeom>
          </p:spPr>
        </p:pic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9A3E6544-0260-A052-7E40-16B2E982C431}"/>
                </a:ext>
              </a:extLst>
            </p:cNvPr>
            <p:cNvSpPr/>
            <p:nvPr/>
          </p:nvSpPr>
          <p:spPr>
            <a:xfrm>
              <a:off x="2117661" y="1570020"/>
              <a:ext cx="2088579" cy="42638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24" name="Imagem 23">
            <a:extLst>
              <a:ext uri="{FF2B5EF4-FFF2-40B4-BE49-F238E27FC236}">
                <a16:creationId xmlns:a16="http://schemas.microsoft.com/office/drawing/2014/main" id="{80096E85-79DC-96D0-BEA7-46E5FECF67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r="19856"/>
          <a:stretch/>
        </p:blipFill>
        <p:spPr>
          <a:xfrm>
            <a:off x="9230603" y="1741838"/>
            <a:ext cx="1962233" cy="3832612"/>
          </a:xfrm>
          <a:prstGeom prst="rect">
            <a:avLst/>
          </a:prstGeom>
        </p:spPr>
      </p:pic>
      <p:sp>
        <p:nvSpPr>
          <p:cNvPr id="26" name="Retângulo 25">
            <a:extLst>
              <a:ext uri="{FF2B5EF4-FFF2-40B4-BE49-F238E27FC236}">
                <a16:creationId xmlns:a16="http://schemas.microsoft.com/office/drawing/2014/main" id="{20CFF6AF-00CC-FAA2-57E4-61DF32C85C43}"/>
              </a:ext>
            </a:extLst>
          </p:cNvPr>
          <p:cNvSpPr/>
          <p:nvPr/>
        </p:nvSpPr>
        <p:spPr>
          <a:xfrm>
            <a:off x="3642012" y="3196479"/>
            <a:ext cx="7857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5400" b="1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+</a:t>
            </a: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E0D17D0F-D345-383F-C452-DD3B54D70922}"/>
              </a:ext>
            </a:extLst>
          </p:cNvPr>
          <p:cNvSpPr/>
          <p:nvPr/>
        </p:nvSpPr>
        <p:spPr>
          <a:xfrm>
            <a:off x="7779537" y="3196479"/>
            <a:ext cx="7857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5400" b="1" cap="none" spc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=</a:t>
            </a:r>
            <a:endParaRPr lang="pt-PT" sz="5400" b="1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0625BC99-51BC-471D-9268-8AD3440F90B2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8F7A5EA8-B9AB-48C8-BE0A-E8BA43B8DBE6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8" name="Imagem 1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43CADCC-9DA2-4119-B2E0-5E323858AC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9" name="Conexão Reta 4">
              <a:extLst>
                <a:ext uri="{FF2B5EF4-FFF2-40B4-BE49-F238E27FC236}">
                  <a16:creationId xmlns:a16="http://schemas.microsoft.com/office/drawing/2014/main" id="{48D6A7F7-4F31-40C7-95E2-78C04BD667AD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tângulo 19">
            <a:extLst>
              <a:ext uri="{FF2B5EF4-FFF2-40B4-BE49-F238E27FC236}">
                <a16:creationId xmlns:a16="http://schemas.microsoft.com/office/drawing/2014/main" id="{9DDBD4F0-6181-4A68-B4FB-1F60AFEF5160}"/>
              </a:ext>
            </a:extLst>
          </p:cNvPr>
          <p:cNvSpPr/>
          <p:nvPr/>
        </p:nvSpPr>
        <p:spPr>
          <a:xfrm>
            <a:off x="2886583" y="491266"/>
            <a:ext cx="635622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Hardware + Software = Computador</a:t>
            </a:r>
          </a:p>
        </p:txBody>
      </p:sp>
    </p:spTree>
    <p:extLst>
      <p:ext uri="{BB962C8B-B14F-4D97-AF65-F5344CB8AC3E}">
        <p14:creationId xmlns:p14="http://schemas.microsoft.com/office/powerpoint/2010/main" val="161763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interior, roxo&#10;&#10;Descrição gerada automaticamente">
            <a:extLst>
              <a:ext uri="{FF2B5EF4-FFF2-40B4-BE49-F238E27FC236}">
                <a16:creationId xmlns:a16="http://schemas.microsoft.com/office/drawing/2014/main" id="{B6286620-CF45-7200-1A34-C92B438134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730463" y="1680423"/>
            <a:ext cx="6731073" cy="3769401"/>
          </a:xfrm>
          <a:prstGeom prst="rect">
            <a:avLst/>
          </a:prstGeom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202AFF79-3164-4404-9E6E-02359D7B9220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C39153A0-5B11-4036-9722-4A18F875C047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4" name="Imagem 13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E514DA5B-34D3-496A-B344-0CE3450423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F7CE5B70-7023-4F7D-B55A-651FD845B09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F0D7055A-43E7-4D7B-ADB0-77FA74EA66E6}"/>
              </a:ext>
            </a:extLst>
          </p:cNvPr>
          <p:cNvSpPr/>
          <p:nvPr/>
        </p:nvSpPr>
        <p:spPr>
          <a:xfrm>
            <a:off x="2886583" y="491266"/>
            <a:ext cx="421942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Hardware ou Software?</a:t>
            </a:r>
          </a:p>
        </p:txBody>
      </p:sp>
    </p:spTree>
    <p:extLst>
      <p:ext uri="{BB962C8B-B14F-4D97-AF65-F5344CB8AC3E}">
        <p14:creationId xmlns:p14="http://schemas.microsoft.com/office/powerpoint/2010/main" val="17495978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1126066" y="2589186"/>
            <a:ext cx="10354734" cy="167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1 - Desenhem o vosso dispositivo de hardware favorito.</a:t>
            </a:r>
          </a:p>
          <a:p>
            <a:pPr>
              <a:lnSpc>
                <a:spcPct val="150000"/>
              </a:lnSpc>
            </a:pPr>
            <a:endParaRPr lang="pt-PT" sz="2400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2 - Descrevam o software que usam e o que é que permite fazer?</a:t>
            </a:r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2ECBF5B6-1AEA-47E5-B1A1-FDEF3E8A5B98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AA6FAF2F-DFA3-4B95-A408-EA047C2654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3D6BF21A-BF99-4A23-A24A-B4E27026606A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tângulo 13">
            <a:extLst>
              <a:ext uri="{FF2B5EF4-FFF2-40B4-BE49-F238E27FC236}">
                <a16:creationId xmlns:a16="http://schemas.microsoft.com/office/drawing/2014/main" id="{14F298FE-26DC-4889-BC56-AAE02089C98A}"/>
              </a:ext>
            </a:extLst>
          </p:cNvPr>
          <p:cNvSpPr/>
          <p:nvPr/>
        </p:nvSpPr>
        <p:spPr>
          <a:xfrm>
            <a:off x="2886583" y="491266"/>
            <a:ext cx="148790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Síntese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0F93C309-AF5B-4A2A-8C01-7019CFFA0EB3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371275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918633" y="2050682"/>
            <a:ext cx="10354734" cy="1125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 proposta educativa foi traduzida e adaptada do projeto:</a:t>
            </a:r>
            <a:b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Computer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Science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for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(CS4All)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Blueprint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A97B689F-9D9D-5A44-A263-98B5113D666F}"/>
              </a:ext>
            </a:extLst>
          </p:cNvPr>
          <p:cNvGrpSpPr/>
          <p:nvPr/>
        </p:nvGrpSpPr>
        <p:grpSpPr>
          <a:xfrm>
            <a:off x="2448529" y="4241190"/>
            <a:ext cx="7294941" cy="1180002"/>
            <a:chOff x="2491039" y="4757542"/>
            <a:chExt cx="7294941" cy="1180002"/>
          </a:xfrm>
        </p:grpSpPr>
        <p:pic>
          <p:nvPicPr>
            <p:cNvPr id="1026" name="Picture 2" descr="cc logo">
              <a:extLst>
                <a:ext uri="{FF2B5EF4-FFF2-40B4-BE49-F238E27FC236}">
                  <a16:creationId xmlns:a16="http://schemas.microsoft.com/office/drawing/2014/main" id="{B91D6762-0EA9-8349-BBEB-86114B116F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>
              <a:extLst>
                <a:ext uri="{FF2B5EF4-FFF2-40B4-BE49-F238E27FC236}">
                  <a16:creationId xmlns:a16="http://schemas.microsoft.com/office/drawing/2014/main" id="{D63F3D37-C142-4F40-969D-074A4CBD7C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7F40D874-EEAB-594E-BC15-160B50F60A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7550BA13-6909-DC4F-A75F-796F8275A1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etângulo 2">
            <a:extLst>
              <a:ext uri="{FF2B5EF4-FFF2-40B4-BE49-F238E27FC236}">
                <a16:creationId xmlns:a16="http://schemas.microsoft.com/office/drawing/2014/main" id="{F9D4929F-35B0-A447-AFC5-709A91298D51}"/>
              </a:ext>
            </a:extLst>
          </p:cNvPr>
          <p:cNvSpPr/>
          <p:nvPr/>
        </p:nvSpPr>
        <p:spPr>
          <a:xfrm>
            <a:off x="3048000" y="5408492"/>
            <a:ext cx="6096000" cy="9648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4.0 Internacional (CC BY-NC-SA 4.0)</a:t>
            </a:r>
            <a:endParaRPr lang="pt-PT" sz="2800" b="1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5652AC8F-CBBC-49C6-BF54-D3A8DB34EF97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5" name="Imagem 14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E6FCF87B-C00D-4D7B-A2B3-9ADB876386E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6" name="Conexão Reta 4">
              <a:extLst>
                <a:ext uri="{FF2B5EF4-FFF2-40B4-BE49-F238E27FC236}">
                  <a16:creationId xmlns:a16="http://schemas.microsoft.com/office/drawing/2014/main" id="{52F0C9C9-170B-4D8E-BF58-FDE4B6BCA34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tângulo 16">
            <a:extLst>
              <a:ext uri="{FF2B5EF4-FFF2-40B4-BE49-F238E27FC236}">
                <a16:creationId xmlns:a16="http://schemas.microsoft.com/office/drawing/2014/main" id="{EF25C206-642D-48FF-9C2D-430F4DB0B82F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Créditos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D61D8CEC-66A3-4A0B-8D48-0AF8D242DE55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05997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2995633" y="2998113"/>
            <a:ext cx="6200736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0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Hardware e Software</a:t>
            </a:r>
            <a:endParaRPr lang="pt-PT" sz="5000" cap="none" spc="0" dirty="0">
              <a:ln w="0"/>
              <a:solidFill>
                <a:schemeClr val="tx1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03B7220-D850-44C7-8E51-841276E9C62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98FE6CA5-7740-49A5-B491-98CB954C6CD6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9" name="Imagem 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64225B8-814B-4192-A163-D853C2F54F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0" name="Conexão Reta 4">
              <a:extLst>
                <a:ext uri="{FF2B5EF4-FFF2-40B4-BE49-F238E27FC236}">
                  <a16:creationId xmlns:a16="http://schemas.microsoft.com/office/drawing/2014/main" id="{8C0745ED-4B27-4CDA-B16C-85A0ECD1CE69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80292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10C6BAA9-0170-594C-B1DC-75AD8491503D}"/>
              </a:ext>
            </a:extLst>
          </p:cNvPr>
          <p:cNvSpPr/>
          <p:nvPr/>
        </p:nvSpPr>
        <p:spPr>
          <a:xfrm>
            <a:off x="437451" y="2586077"/>
            <a:ext cx="8762335" cy="168584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Explicar a importância dos computadores no nosso cotidiano.</a:t>
            </a:r>
          </a:p>
          <a:p>
            <a:pPr>
              <a:lnSpc>
                <a:spcPct val="150000"/>
              </a:lnSpc>
            </a:pPr>
            <a:endParaRPr lang="pt-PT" sz="2400" dirty="0">
              <a:ln w="0"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Identificar as diferenças entre software e hardware.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FEAA363E-80AF-4D3E-933B-2969ACD6AAC6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6D73A46B-B6C6-4EA2-B6AD-67935A7F728A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9E078363-602F-4270-BA7A-C6685325BA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514FE22F-3C58-404D-8E65-7A2CB7666ACD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5148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>
            <a:extLst>
              <a:ext uri="{FF2B5EF4-FFF2-40B4-BE49-F238E27FC236}">
                <a16:creationId xmlns:a16="http://schemas.microsoft.com/office/drawing/2014/main" id="{CFF3299E-21FC-E343-B2B2-B42868A9AA9C}"/>
              </a:ext>
            </a:extLst>
          </p:cNvPr>
          <p:cNvSpPr txBox="1"/>
          <p:nvPr/>
        </p:nvSpPr>
        <p:spPr>
          <a:xfrm>
            <a:off x="703201" y="2243751"/>
            <a:ext cx="6679732" cy="2787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Há computadores de todas as formas e de diversos tamanhos!</a:t>
            </a:r>
          </a:p>
          <a:p>
            <a:pPr>
              <a:lnSpc>
                <a:spcPct val="150000"/>
              </a:lnSpc>
            </a:pPr>
            <a:endParaRPr lang="pt-PT" sz="2400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Pensem em todos os computadores que usam e naquilo que é comum entre eles.</a:t>
            </a:r>
          </a:p>
        </p:txBody>
      </p:sp>
      <p:pic>
        <p:nvPicPr>
          <p:cNvPr id="7" name="Imagem 6" descr="Uma imagem com texto, telemóvel, eletrónica, preto&#10;&#10;Descrição gerada automaticamente">
            <a:extLst>
              <a:ext uri="{FF2B5EF4-FFF2-40B4-BE49-F238E27FC236}">
                <a16:creationId xmlns:a16="http://schemas.microsoft.com/office/drawing/2014/main" id="{B80D7D38-256D-D1B1-6BD7-8FAF2B8AB3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681227" y="985803"/>
            <a:ext cx="3807572" cy="5303520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E82F0363-E8A1-4974-98EB-283953C8DBD3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17B96263-A291-4629-B087-46DE861232F2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D2539136-A8D4-445E-8B5A-753E2024F2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A414A4BE-1C45-4E58-8469-2F5D415BD997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28E333AC-020C-4D93-ABBD-935AA593D264}"/>
              </a:ext>
            </a:extLst>
          </p:cNvPr>
          <p:cNvSpPr/>
          <p:nvPr/>
        </p:nvSpPr>
        <p:spPr>
          <a:xfrm>
            <a:off x="2886583" y="491266"/>
            <a:ext cx="270298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Computadores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274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>
            <a:extLst>
              <a:ext uri="{FF2B5EF4-FFF2-40B4-BE49-F238E27FC236}">
                <a16:creationId xmlns:a16="http://schemas.microsoft.com/office/drawing/2014/main" id="{CFF3299E-21FC-E343-B2B2-B42868A9AA9C}"/>
              </a:ext>
            </a:extLst>
          </p:cNvPr>
          <p:cNvSpPr txBox="1"/>
          <p:nvPr/>
        </p:nvSpPr>
        <p:spPr>
          <a:xfrm>
            <a:off x="703200" y="2230210"/>
            <a:ext cx="6303246" cy="3266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Um computador é um dispositivo que pode: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assimilar,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trabalhar com,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salvar,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e exibir informações*.</a:t>
            </a:r>
          </a:p>
          <a:p>
            <a:pPr>
              <a:lnSpc>
                <a:spcPct val="150000"/>
              </a:lnSpc>
            </a:pPr>
            <a:r>
              <a:rPr lang="pt-PT" sz="20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* </a:t>
            </a:r>
            <a:r>
              <a:rPr lang="pt-PT" sz="16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imagens, vídeos, sons, jogos, palavras, etc.</a:t>
            </a:r>
            <a:endParaRPr lang="pt-PT" sz="2000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1026" name="Picture 2" descr="Set de aparatos tecnológicos | Vector Gratis">
            <a:extLst>
              <a:ext uri="{FF2B5EF4-FFF2-40B4-BE49-F238E27FC236}">
                <a16:creationId xmlns:a16="http://schemas.microsoft.com/office/drawing/2014/main" id="{18C530C5-9B88-242D-CB42-CD5C8924A5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" t="14640" r="6657" b="9443"/>
          <a:stretch/>
        </p:blipFill>
        <p:spPr bwMode="auto">
          <a:xfrm>
            <a:off x="7006446" y="1849978"/>
            <a:ext cx="4724419" cy="40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DE25D6D1-DFD0-44DD-BFAA-FF3795784D2F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F26B386D-1905-4359-B337-3B53916256C4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870D4E57-EF0C-46A9-B5AC-FA5886724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2F7215B6-2060-4A97-B41F-9AFBE6D5B49C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7923E08F-2AC6-4138-B087-1C7C5695DF57}"/>
              </a:ext>
            </a:extLst>
          </p:cNvPr>
          <p:cNvSpPr/>
          <p:nvPr/>
        </p:nvSpPr>
        <p:spPr>
          <a:xfrm>
            <a:off x="2886583" y="491266"/>
            <a:ext cx="270298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Computadores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4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m texto, pessoa, interior, jovem&#10;&#10;Descrição gerada automaticamente">
            <a:extLst>
              <a:ext uri="{FF2B5EF4-FFF2-40B4-BE49-F238E27FC236}">
                <a16:creationId xmlns:a16="http://schemas.microsoft.com/office/drawing/2014/main" id="{179F59F0-09DB-5042-A8FB-21E545908DE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0" y="4762"/>
            <a:ext cx="12192000" cy="6848475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EF25B7F6-086B-C040-A97A-3F2C4F815A1C}"/>
              </a:ext>
            </a:extLst>
          </p:cNvPr>
          <p:cNvSpPr/>
          <p:nvPr/>
        </p:nvSpPr>
        <p:spPr>
          <a:xfrm>
            <a:off x="0" y="0"/>
            <a:ext cx="12192000" cy="6853237"/>
          </a:xfrm>
          <a:prstGeom prst="rect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1D866BF5-BBD7-5A42-B783-AC1DDF097C90}"/>
              </a:ext>
            </a:extLst>
          </p:cNvPr>
          <p:cNvSpPr/>
          <p:nvPr/>
        </p:nvSpPr>
        <p:spPr>
          <a:xfrm>
            <a:off x="2372256" y="2764898"/>
            <a:ext cx="744748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4000" dirty="0">
                <a:ln w="0"/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Qual a diferença </a:t>
            </a:r>
          </a:p>
          <a:p>
            <a:pPr algn="ctr"/>
            <a:r>
              <a:rPr lang="pt-PT" sz="4000" dirty="0">
                <a:ln w="0"/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entre Hardware e Software?</a:t>
            </a:r>
          </a:p>
        </p:txBody>
      </p:sp>
    </p:spTree>
    <p:extLst>
      <p:ext uri="{BB962C8B-B14F-4D97-AF65-F5344CB8AC3E}">
        <p14:creationId xmlns:p14="http://schemas.microsoft.com/office/powerpoint/2010/main" val="2829896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>
            <a:extLst>
              <a:ext uri="{FF2B5EF4-FFF2-40B4-BE49-F238E27FC236}">
                <a16:creationId xmlns:a16="http://schemas.microsoft.com/office/drawing/2014/main" id="{B7EB6ECE-8D94-BC5E-8429-2FDFE4866D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5518" t="17284" r="26238" b="17515"/>
          <a:stretch/>
        </p:blipFill>
        <p:spPr>
          <a:xfrm>
            <a:off x="3430849" y="1888190"/>
            <a:ext cx="2415402" cy="3612416"/>
          </a:xfrm>
          <a:prstGeom prst="rect">
            <a:avLst/>
          </a:prstGeom>
        </p:spPr>
      </p:pic>
      <p:grpSp>
        <p:nvGrpSpPr>
          <p:cNvPr id="9" name="Agrupar 8">
            <a:extLst>
              <a:ext uri="{FF2B5EF4-FFF2-40B4-BE49-F238E27FC236}">
                <a16:creationId xmlns:a16="http://schemas.microsoft.com/office/drawing/2014/main" id="{7687EE30-1E59-30C7-2495-20978585F069}"/>
              </a:ext>
            </a:extLst>
          </p:cNvPr>
          <p:cNvGrpSpPr/>
          <p:nvPr/>
        </p:nvGrpSpPr>
        <p:grpSpPr>
          <a:xfrm>
            <a:off x="730070" y="1786866"/>
            <a:ext cx="1962233" cy="3832612"/>
            <a:chOff x="1927412" y="1375280"/>
            <a:chExt cx="2426912" cy="4740217"/>
          </a:xfrm>
        </p:grpSpPr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C991BA2B-EF27-7AD1-779B-D12B9EA8A1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rcRect r="19856"/>
            <a:stretch/>
          </p:blipFill>
          <p:spPr>
            <a:xfrm>
              <a:off x="1927412" y="1375280"/>
              <a:ext cx="2426912" cy="4740217"/>
            </a:xfrm>
            <a:prstGeom prst="rect">
              <a:avLst/>
            </a:prstGeom>
          </p:spPr>
        </p:pic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D3C2B2E4-342D-D2BC-134E-CC8DF7D71904}"/>
                </a:ext>
              </a:extLst>
            </p:cNvPr>
            <p:cNvSpPr/>
            <p:nvPr/>
          </p:nvSpPr>
          <p:spPr>
            <a:xfrm>
              <a:off x="2117661" y="1570020"/>
              <a:ext cx="2088579" cy="42638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4" name="Retângulo 13">
            <a:extLst>
              <a:ext uri="{FF2B5EF4-FFF2-40B4-BE49-F238E27FC236}">
                <a16:creationId xmlns:a16="http://schemas.microsoft.com/office/drawing/2014/main" id="{622B16FA-EDFA-3EDD-B849-A42D7A0BB460}"/>
              </a:ext>
            </a:extLst>
          </p:cNvPr>
          <p:cNvSpPr/>
          <p:nvPr/>
        </p:nvSpPr>
        <p:spPr>
          <a:xfrm>
            <a:off x="6510478" y="1659920"/>
            <a:ext cx="5321785" cy="4086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Os telemóveis (e os computadores) não seriam úteis sem os aplicativos.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Os aplicativos são o </a:t>
            </a:r>
            <a:r>
              <a:rPr lang="pt-PT" sz="2200" b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software</a:t>
            </a: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Os telemóveis são o </a:t>
            </a:r>
            <a:r>
              <a:rPr lang="pt-PT" sz="2200" b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hardware</a:t>
            </a: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 software e o hardware dependem um do outro.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E4C15FAC-3BDD-4267-B711-497B90267F3F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CD3CCFE9-20C5-41C6-B43C-10F2D6E1C71B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8" name="Imagem 1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AA0CE0B4-FD87-4E29-8AFA-583941F2961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9" name="Conexão Reta 4">
              <a:extLst>
                <a:ext uri="{FF2B5EF4-FFF2-40B4-BE49-F238E27FC236}">
                  <a16:creationId xmlns:a16="http://schemas.microsoft.com/office/drawing/2014/main" id="{18B746C8-F258-4517-9D48-BD4BED68523A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tângulo 19">
            <a:extLst>
              <a:ext uri="{FF2B5EF4-FFF2-40B4-BE49-F238E27FC236}">
                <a16:creationId xmlns:a16="http://schemas.microsoft.com/office/drawing/2014/main" id="{155EE912-885F-4A22-BA06-E9CF29984B61}"/>
              </a:ext>
            </a:extLst>
          </p:cNvPr>
          <p:cNvSpPr/>
          <p:nvPr/>
        </p:nvSpPr>
        <p:spPr>
          <a:xfrm>
            <a:off x="2886583" y="491266"/>
            <a:ext cx="379302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Hardware e Software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1468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id="{74A9EB3B-6263-8E49-91FF-2E89F38320AB}"/>
              </a:ext>
            </a:extLst>
          </p:cNvPr>
          <p:cNvSpPr/>
          <p:nvPr/>
        </p:nvSpPr>
        <p:spPr>
          <a:xfrm>
            <a:off x="440267" y="2014031"/>
            <a:ext cx="3414557" cy="3578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Exemplos: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Teclados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Rato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Computador Portátil</a:t>
            </a:r>
            <a:b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</a:b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Monitor</a:t>
            </a:r>
            <a:b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</a:b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Tablet</a:t>
            </a:r>
            <a:b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</a:b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...</a:t>
            </a:r>
          </a:p>
        </p:txBody>
      </p:sp>
      <p:pic>
        <p:nvPicPr>
          <p:cNvPr id="8" name="Google Shape;170;p34">
            <a:extLst>
              <a:ext uri="{FF2B5EF4-FFF2-40B4-BE49-F238E27FC236}">
                <a16:creationId xmlns:a16="http://schemas.microsoft.com/office/drawing/2014/main" id="{2F733655-1040-0E62-72D9-AEFFA7511516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358940">
            <a:off x="5032516" y="316330"/>
            <a:ext cx="4275656" cy="2770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71;p34">
            <a:extLst>
              <a:ext uri="{FF2B5EF4-FFF2-40B4-BE49-F238E27FC236}">
                <a16:creationId xmlns:a16="http://schemas.microsoft.com/office/drawing/2014/main" id="{F6373BAD-5378-6189-6201-8F115650F1CA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04249" y="4026235"/>
            <a:ext cx="2349924" cy="2349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72;p34">
            <a:extLst>
              <a:ext uri="{FF2B5EF4-FFF2-40B4-BE49-F238E27FC236}">
                <a16:creationId xmlns:a16="http://schemas.microsoft.com/office/drawing/2014/main" id="{D93872C5-2D77-BD97-22D5-DD11E06F7766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9050" t="20578" r="8894" b="19162"/>
          <a:stretch/>
        </p:blipFill>
        <p:spPr>
          <a:xfrm>
            <a:off x="5049027" y="2835131"/>
            <a:ext cx="2349926" cy="172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m 3" descr="Uma imagem com interior, eletrónica&#10;&#10;Descrição gerada automaticamente">
            <a:extLst>
              <a:ext uri="{FF2B5EF4-FFF2-40B4-BE49-F238E27FC236}">
                <a16:creationId xmlns:a16="http://schemas.microsoft.com/office/drawing/2014/main" id="{C477058B-044F-FA9A-F2EC-E6842B0E6B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680209" y="4672164"/>
            <a:ext cx="2838012" cy="1948768"/>
          </a:xfrm>
          <a:prstGeom prst="rect">
            <a:avLst/>
          </a:prstGeom>
        </p:spPr>
      </p:pic>
      <p:pic>
        <p:nvPicPr>
          <p:cNvPr id="14" name="Imagem 13" descr="Uma imagem com texto, eletrónica, sentado, computador&#10;&#10;Descrição gerada automaticamente">
            <a:extLst>
              <a:ext uri="{FF2B5EF4-FFF2-40B4-BE49-F238E27FC236}">
                <a16:creationId xmlns:a16="http://schemas.microsoft.com/office/drawing/2014/main" id="{716E37FC-3276-ED1F-53D0-A49659E03B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8329512" y="1797652"/>
            <a:ext cx="3422221" cy="2629738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id="{9F3AAF97-3137-43CA-929B-FB49CD3CECC6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BA2AA99B-B753-43B8-8A17-99E7146A8A7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8" name="Imagem 1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32B44599-A23A-4A13-BDF0-87C31BC68B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9" name="Conexão Reta 4">
              <a:extLst>
                <a:ext uri="{FF2B5EF4-FFF2-40B4-BE49-F238E27FC236}">
                  <a16:creationId xmlns:a16="http://schemas.microsoft.com/office/drawing/2014/main" id="{34C0CCD2-169C-486A-94F1-C1E486EECDB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tângulo 19">
            <a:extLst>
              <a:ext uri="{FF2B5EF4-FFF2-40B4-BE49-F238E27FC236}">
                <a16:creationId xmlns:a16="http://schemas.microsoft.com/office/drawing/2014/main" id="{C96BC449-99DA-46EA-B62C-6D92213E7B02}"/>
              </a:ext>
            </a:extLst>
          </p:cNvPr>
          <p:cNvSpPr/>
          <p:nvPr/>
        </p:nvSpPr>
        <p:spPr>
          <a:xfrm>
            <a:off x="2886583" y="491266"/>
            <a:ext cx="184858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Hardware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578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id="{74A9EB3B-6263-8E49-91FF-2E89F38320AB}"/>
              </a:ext>
            </a:extLst>
          </p:cNvPr>
          <p:cNvSpPr/>
          <p:nvPr/>
        </p:nvSpPr>
        <p:spPr>
          <a:xfrm>
            <a:off x="437451" y="2655326"/>
            <a:ext cx="6075883" cy="1547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 software, que é criado por programadores, pode ser também chamado por </a:t>
            </a:r>
            <a:r>
              <a:rPr lang="pt-PT" sz="2200" b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programa</a:t>
            </a: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ou </a:t>
            </a:r>
            <a:r>
              <a:rPr lang="pt-PT" sz="2200" b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aplicação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5" name="Google Shape;181;p35">
            <a:extLst>
              <a:ext uri="{FF2B5EF4-FFF2-40B4-BE49-F238E27FC236}">
                <a16:creationId xmlns:a16="http://schemas.microsoft.com/office/drawing/2014/main" id="{7C5A3A94-FA84-1C33-7E8D-A2A0E1C3AAA2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96069" y="860222"/>
            <a:ext cx="1227343" cy="12273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83;p35">
            <a:extLst>
              <a:ext uri="{FF2B5EF4-FFF2-40B4-BE49-F238E27FC236}">
                <a16:creationId xmlns:a16="http://schemas.microsoft.com/office/drawing/2014/main" id="{1B70E833-2EE5-1905-9E84-4C43DB29637D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18407" y="1180543"/>
            <a:ext cx="2268200" cy="1156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4;p35">
            <a:extLst>
              <a:ext uri="{FF2B5EF4-FFF2-40B4-BE49-F238E27FC236}">
                <a16:creationId xmlns:a16="http://schemas.microsoft.com/office/drawing/2014/main" id="{704DC135-0167-9EFA-111A-B5E84C5CF74F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99583" y="4578304"/>
            <a:ext cx="3338576" cy="1877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85;p35">
            <a:extLst>
              <a:ext uri="{FF2B5EF4-FFF2-40B4-BE49-F238E27FC236}">
                <a16:creationId xmlns:a16="http://schemas.microsoft.com/office/drawing/2014/main" id="{DA050046-0285-1935-5A21-E71694D71C42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817072" y="2971451"/>
            <a:ext cx="1442175" cy="144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186;p35">
            <a:extLst>
              <a:ext uri="{FF2B5EF4-FFF2-40B4-BE49-F238E27FC236}">
                <a16:creationId xmlns:a16="http://schemas.microsoft.com/office/drawing/2014/main" id="{126C82A6-48AC-09AF-8AE7-1DBC9F6CEF94}"/>
              </a:ext>
            </a:extLst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455785" y="2818869"/>
            <a:ext cx="2011344" cy="201134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FE97C8C5-4510-43E5-9590-E540086E46A9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619F46B4-C5C2-4FDF-99D1-7E2B4BAE64C1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1" name="Imagem 20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2840EE0-6113-4BB7-88DD-51C33F1F9E8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2" name="Conexão Reta 4">
              <a:extLst>
                <a:ext uri="{FF2B5EF4-FFF2-40B4-BE49-F238E27FC236}">
                  <a16:creationId xmlns:a16="http://schemas.microsoft.com/office/drawing/2014/main" id="{B87B0A4A-BB44-423B-887B-CD47FF1D938C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etângulo 22">
            <a:extLst>
              <a:ext uri="{FF2B5EF4-FFF2-40B4-BE49-F238E27FC236}">
                <a16:creationId xmlns:a16="http://schemas.microsoft.com/office/drawing/2014/main" id="{D743B780-5D0E-4621-860E-ECDE868BF5FB}"/>
              </a:ext>
            </a:extLst>
          </p:cNvPr>
          <p:cNvSpPr/>
          <p:nvPr/>
        </p:nvSpPr>
        <p:spPr>
          <a:xfrm>
            <a:off x="2886583" y="491266"/>
            <a:ext cx="170110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Software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2838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3155</TotalTime>
  <Words>321</Words>
  <Application>Microsoft Office PowerPoint</Application>
  <PresentationFormat>Ecrã Panorâmico</PresentationFormat>
  <Paragraphs>62</Paragraphs>
  <Slides>13</Slides>
  <Notes>13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Helvetica</vt:lpstr>
      <vt:lpstr>Verdana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38</cp:revision>
  <dcterms:created xsi:type="dcterms:W3CDTF">2022-01-04T11:39:04Z</dcterms:created>
  <dcterms:modified xsi:type="dcterms:W3CDTF">2024-01-05T11:14:59Z</dcterms:modified>
</cp:coreProperties>
</file>